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4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8288000" cy="10287000"/>
  <p:notesSz cx="6858000" cy="9144000"/>
  <p:embeddedFontLst>
    <p:embeddedFont>
      <p:font typeface="Arimo Bold" charset="1" panose="020B0704020202020204"/>
      <p:regular r:id="rId27"/>
    </p:embeddedFont>
    <p:embeddedFont>
      <p:font typeface="Inter" charset="1" panose="020B0502030000000004"/>
      <p:regular r:id="rId28"/>
    </p:embeddedFont>
    <p:embeddedFont>
      <p:font typeface="Inter Medium" charset="1" panose="02000503000000020004"/>
      <p:regular r:id="rId29"/>
    </p:embeddedFont>
    <p:embeddedFont>
      <p:font typeface="Merriweather Bold" charset="1" panose="00000800000000000000"/>
      <p:regular r:id="rId30"/>
    </p:embeddedFont>
    <p:embeddedFont>
      <p:font typeface="Gliker" charset="1" panose="00000500000000000000"/>
      <p:regular r:id="rId31"/>
    </p:embeddedFont>
    <p:embeddedFont>
      <p:font typeface="Arimo Bold Italics" charset="1" panose="020B0704020202090204"/>
      <p:regular r:id="rId33"/>
    </p:embeddedFont>
    <p:embeddedFont>
      <p:font typeface="Open Sans" charset="1" panose="00000000000000000000"/>
      <p:regular r:id="rId34"/>
    </p:embeddedFont>
    <p:embeddedFont>
      <p:font typeface="Sergio Trendy" charset="1" panose="00000000000000000000"/>
      <p:regular r:id="rId36"/>
    </p:embeddedFont>
    <p:embeddedFont>
      <p:font typeface="Ubuntu" charset="1" panose="020B0504030602030204"/>
      <p:regular r:id="rId37"/>
    </p:embeddedFont>
    <p:embeddedFont>
      <p:font typeface="Ubuntu Bold" charset="1" panose="020B0804030602030204"/>
      <p:regular r:id="rId38"/>
    </p:embeddedFont>
    <p:embeddedFont>
      <p:font typeface="Nunito" charset="1" panose="00000000000000000000"/>
      <p:regular r:id="rId39"/>
    </p:embeddedFont>
    <p:embeddedFont>
      <p:font typeface="Nunito Bold" charset="1" panose="00000000000000000000"/>
      <p:regular r:id="rId40"/>
    </p:embeddedFont>
    <p:embeddedFont>
      <p:font typeface="Ubuntu Italics" charset="1" panose="020B05040306020A0204"/>
      <p:regular r:id="rId42"/>
    </p:embeddedFont>
    <p:embeddedFont>
      <p:font typeface="Ubuntu Bold Italics" charset="1" panose="020B08040306020A0204"/>
      <p:regular r:id="rId43"/>
    </p:embeddedFont>
    <p:embeddedFont>
      <p:font typeface="Merriweather Italics" charset="1" panose="00000500000000000000"/>
      <p:regular r:id="rId44"/>
    </p:embeddedFont>
    <p:embeddedFont>
      <p:font typeface="Merriweather Bold Italics" charset="1" panose="0000080000000000000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notesMasters/notesMaster1.xml" Type="http://schemas.openxmlformats.org/officeDocument/2006/relationships/notesMaster"/><Relationship Id="rId25" Target="theme/theme2.xml" Type="http://schemas.openxmlformats.org/officeDocument/2006/relationships/theme"/><Relationship Id="rId26" Target="notesSlides/notesSlide1.xml" Type="http://schemas.openxmlformats.org/officeDocument/2006/relationships/notesSlide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notesSlides/notesSlide2.xml" Type="http://schemas.openxmlformats.org/officeDocument/2006/relationships/notesSlide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notesSlides/notesSlide3.xml" Type="http://schemas.openxmlformats.org/officeDocument/2006/relationships/notesSlide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notesSlides/notesSlide4.xml" Type="http://schemas.openxmlformats.org/officeDocument/2006/relationships/notesSlide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notesSlides/notesSlide5.xml" Type="http://schemas.openxmlformats.org/officeDocument/2006/relationships/notesSlide"/><Relationship Id="rId47" Target="notesSlides/notesSlide6.xml" Type="http://schemas.openxmlformats.org/officeDocument/2006/relationships/notesSlide"/><Relationship Id="rId48" Target="notesSlides/notesSlide7.xml" Type="http://schemas.openxmlformats.org/officeDocument/2006/relationships/notesSlid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6.png" Type="http://schemas.openxmlformats.org/officeDocument/2006/relationships/image"/><Relationship Id="rId4" Target="../media/image17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6.pn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4.pn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6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2E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DFAF7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7845475" y="6485185"/>
            <a:ext cx="463154" cy="463154"/>
            <a:chOff x="0" y="0"/>
            <a:chExt cx="617538" cy="61753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" y="6350"/>
              <a:ext cx="604901" cy="604901"/>
            </a:xfrm>
            <a:custGeom>
              <a:avLst/>
              <a:gdLst/>
              <a:ahLst/>
              <a:cxnLst/>
              <a:rect r="r" b="b" t="t" l="l"/>
              <a:pathLst>
                <a:path h="604901" w="604901">
                  <a:moveTo>
                    <a:pt x="0" y="302387"/>
                  </a:moveTo>
                  <a:cubicBezTo>
                    <a:pt x="0" y="135382"/>
                    <a:pt x="135382" y="0"/>
                    <a:pt x="302387" y="0"/>
                  </a:cubicBezTo>
                  <a:cubicBezTo>
                    <a:pt x="469392" y="0"/>
                    <a:pt x="604901" y="135382"/>
                    <a:pt x="604901" y="302387"/>
                  </a:cubicBezTo>
                  <a:cubicBezTo>
                    <a:pt x="604901" y="469392"/>
                    <a:pt x="469392" y="604901"/>
                    <a:pt x="302387" y="604901"/>
                  </a:cubicBezTo>
                  <a:cubicBezTo>
                    <a:pt x="135382" y="604901"/>
                    <a:pt x="0" y="469392"/>
                    <a:pt x="0" y="302387"/>
                  </a:cubicBezTo>
                  <a:close/>
                </a:path>
              </a:pathLst>
            </a:custGeom>
            <a:solidFill>
              <a:srgbClr val="9341E4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17601" cy="617601"/>
            </a:xfrm>
            <a:custGeom>
              <a:avLst/>
              <a:gdLst/>
              <a:ahLst/>
              <a:cxnLst/>
              <a:rect r="r" b="b" t="t" l="l"/>
              <a:pathLst>
                <a:path h="617601" w="617601">
                  <a:moveTo>
                    <a:pt x="0" y="308737"/>
                  </a:moveTo>
                  <a:cubicBezTo>
                    <a:pt x="0" y="138303"/>
                    <a:pt x="138303" y="0"/>
                    <a:pt x="308737" y="0"/>
                  </a:cubicBezTo>
                  <a:cubicBezTo>
                    <a:pt x="310642" y="0"/>
                    <a:pt x="312547" y="889"/>
                    <a:pt x="313690" y="2413"/>
                  </a:cubicBezTo>
                  <a:lnTo>
                    <a:pt x="308737" y="6350"/>
                  </a:lnTo>
                  <a:lnTo>
                    <a:pt x="308737" y="0"/>
                  </a:lnTo>
                  <a:lnTo>
                    <a:pt x="308737" y="6350"/>
                  </a:lnTo>
                  <a:lnTo>
                    <a:pt x="308737" y="0"/>
                  </a:lnTo>
                  <a:cubicBezTo>
                    <a:pt x="479298" y="0"/>
                    <a:pt x="617601" y="138303"/>
                    <a:pt x="617601" y="308737"/>
                  </a:cubicBezTo>
                  <a:cubicBezTo>
                    <a:pt x="617601" y="311150"/>
                    <a:pt x="616204" y="313309"/>
                    <a:pt x="614045" y="314452"/>
                  </a:cubicBezTo>
                  <a:lnTo>
                    <a:pt x="611251" y="308737"/>
                  </a:lnTo>
                  <a:lnTo>
                    <a:pt x="617601" y="308737"/>
                  </a:lnTo>
                  <a:cubicBezTo>
                    <a:pt x="617601" y="479298"/>
                    <a:pt x="479298" y="617474"/>
                    <a:pt x="308864" y="617474"/>
                  </a:cubicBezTo>
                  <a:lnTo>
                    <a:pt x="308864" y="611124"/>
                  </a:lnTo>
                  <a:lnTo>
                    <a:pt x="308864" y="604774"/>
                  </a:lnTo>
                  <a:lnTo>
                    <a:pt x="308864" y="611124"/>
                  </a:lnTo>
                  <a:lnTo>
                    <a:pt x="308864" y="617474"/>
                  </a:lnTo>
                  <a:cubicBezTo>
                    <a:pt x="138303" y="617601"/>
                    <a:pt x="0" y="479298"/>
                    <a:pt x="0" y="308737"/>
                  </a:cubicBezTo>
                  <a:lnTo>
                    <a:pt x="6350" y="308737"/>
                  </a:lnTo>
                  <a:lnTo>
                    <a:pt x="0" y="308737"/>
                  </a:lnTo>
                  <a:moveTo>
                    <a:pt x="12700" y="308737"/>
                  </a:moveTo>
                  <a:lnTo>
                    <a:pt x="6350" y="308737"/>
                  </a:lnTo>
                  <a:lnTo>
                    <a:pt x="12700" y="308737"/>
                  </a:lnTo>
                  <a:cubicBezTo>
                    <a:pt x="12700" y="472313"/>
                    <a:pt x="145288" y="604901"/>
                    <a:pt x="308737" y="604901"/>
                  </a:cubicBezTo>
                  <a:cubicBezTo>
                    <a:pt x="312293" y="604901"/>
                    <a:pt x="315087" y="607695"/>
                    <a:pt x="315087" y="611251"/>
                  </a:cubicBezTo>
                  <a:cubicBezTo>
                    <a:pt x="315087" y="614807"/>
                    <a:pt x="312293" y="617601"/>
                    <a:pt x="308737" y="617601"/>
                  </a:cubicBezTo>
                  <a:cubicBezTo>
                    <a:pt x="305181" y="617601"/>
                    <a:pt x="302387" y="614807"/>
                    <a:pt x="302387" y="611251"/>
                  </a:cubicBezTo>
                  <a:cubicBezTo>
                    <a:pt x="302387" y="607695"/>
                    <a:pt x="305181" y="604901"/>
                    <a:pt x="308737" y="604901"/>
                  </a:cubicBezTo>
                  <a:cubicBezTo>
                    <a:pt x="472313" y="604901"/>
                    <a:pt x="604774" y="472313"/>
                    <a:pt x="604774" y="308864"/>
                  </a:cubicBezTo>
                  <a:cubicBezTo>
                    <a:pt x="604774" y="306451"/>
                    <a:pt x="606171" y="304292"/>
                    <a:pt x="608330" y="303149"/>
                  </a:cubicBezTo>
                  <a:lnTo>
                    <a:pt x="611124" y="308864"/>
                  </a:lnTo>
                  <a:lnTo>
                    <a:pt x="604774" y="308864"/>
                  </a:lnTo>
                  <a:cubicBezTo>
                    <a:pt x="604901" y="145288"/>
                    <a:pt x="472313" y="12700"/>
                    <a:pt x="308737" y="12700"/>
                  </a:cubicBezTo>
                  <a:cubicBezTo>
                    <a:pt x="306832" y="12700"/>
                    <a:pt x="304927" y="11811"/>
                    <a:pt x="303784" y="10287"/>
                  </a:cubicBezTo>
                  <a:lnTo>
                    <a:pt x="308737" y="6350"/>
                  </a:lnTo>
                  <a:lnTo>
                    <a:pt x="308737" y="12700"/>
                  </a:lnTo>
                  <a:cubicBezTo>
                    <a:pt x="145288" y="12700"/>
                    <a:pt x="12700" y="145288"/>
                    <a:pt x="12700" y="3087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250521" y="2092567"/>
            <a:ext cx="6356958" cy="6356958"/>
          </a:xfrm>
          <a:custGeom>
            <a:avLst/>
            <a:gdLst/>
            <a:ahLst/>
            <a:cxnLst/>
            <a:rect r="r" b="b" t="t" l="l"/>
            <a:pathLst>
              <a:path h="6356958" w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850237" y="3264842"/>
            <a:ext cx="9445526" cy="2006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25"/>
              </a:lnSpc>
            </a:pPr>
            <a:r>
              <a:rPr lang="en-US" b="true" sz="6124" spc="-122">
                <a:solidFill>
                  <a:srgbClr val="F95F88"/>
                </a:solidFill>
                <a:latin typeface="Arimo Bold"/>
                <a:ea typeface="Arimo Bold"/>
                <a:cs typeface="Arimo Bold"/>
                <a:sym typeface="Arimo Bold"/>
              </a:rPr>
              <a:t>Le visioni di Giosuè e del candelabro d'oro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850237" y="5610522"/>
            <a:ext cx="9445526" cy="53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spc="-45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Catechesi per adulti sul libro di Zaccaria – Capitoli 3 e 4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998916" y="6674792"/>
            <a:ext cx="156270" cy="102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7"/>
              </a:lnSpc>
            </a:pPr>
            <a:r>
              <a:rPr lang="en-US" b="true" sz="937" spc="-44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PC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445550" y="6392615"/>
            <a:ext cx="3096816" cy="572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74"/>
              </a:lnSpc>
            </a:pPr>
            <a:r>
              <a:rPr lang="en-US" b="true" sz="2750" spc="-45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da Paolo Capecchi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349155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92978" y="634562"/>
            <a:ext cx="10085743" cy="3265627"/>
            <a:chOff x="0" y="0"/>
            <a:chExt cx="13447658" cy="43541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6289" y="-41148"/>
              <a:ext cx="13507170" cy="4457006"/>
            </a:xfrm>
            <a:custGeom>
              <a:avLst/>
              <a:gdLst/>
              <a:ahLst/>
              <a:cxnLst/>
              <a:rect r="r" b="b" t="t" l="l"/>
              <a:pathLst>
                <a:path h="4457006" w="13507170">
                  <a:moveTo>
                    <a:pt x="34626" y="54179"/>
                  </a:moveTo>
                  <a:cubicBezTo>
                    <a:pt x="150139" y="69722"/>
                    <a:pt x="338777" y="24257"/>
                    <a:pt x="527113" y="54179"/>
                  </a:cubicBezTo>
                  <a:cubicBezTo>
                    <a:pt x="715449" y="88092"/>
                    <a:pt x="902982" y="51981"/>
                    <a:pt x="1019600" y="54179"/>
                  </a:cubicBezTo>
                  <a:cubicBezTo>
                    <a:pt x="1136218" y="56377"/>
                    <a:pt x="1311597" y="49469"/>
                    <a:pt x="1512087" y="54179"/>
                  </a:cubicBezTo>
                  <a:cubicBezTo>
                    <a:pt x="1712577" y="58889"/>
                    <a:pt x="2219529" y="42718"/>
                    <a:pt x="2676056" y="54179"/>
                  </a:cubicBezTo>
                  <a:cubicBezTo>
                    <a:pt x="3132583" y="65640"/>
                    <a:pt x="3189335" y="51196"/>
                    <a:pt x="3571432" y="54179"/>
                  </a:cubicBezTo>
                  <a:cubicBezTo>
                    <a:pt x="3953528" y="57162"/>
                    <a:pt x="3948105" y="80241"/>
                    <a:pt x="4063919" y="54179"/>
                  </a:cubicBezTo>
                  <a:cubicBezTo>
                    <a:pt x="4179733" y="30607"/>
                    <a:pt x="4749262" y="118079"/>
                    <a:pt x="4959295" y="54179"/>
                  </a:cubicBezTo>
                  <a:cubicBezTo>
                    <a:pt x="5169327" y="0"/>
                    <a:pt x="5647852" y="86992"/>
                    <a:pt x="6123364" y="54179"/>
                  </a:cubicBezTo>
                  <a:cubicBezTo>
                    <a:pt x="6598876" y="25146"/>
                    <a:pt x="6711576" y="83381"/>
                    <a:pt x="6884444" y="54179"/>
                  </a:cubicBezTo>
                  <a:cubicBezTo>
                    <a:pt x="7057311" y="28067"/>
                    <a:pt x="7471852" y="54179"/>
                    <a:pt x="7645523" y="54179"/>
                  </a:cubicBezTo>
                  <a:cubicBezTo>
                    <a:pt x="7819195" y="54179"/>
                    <a:pt x="8199082" y="81654"/>
                    <a:pt x="8540900" y="54179"/>
                  </a:cubicBezTo>
                  <a:cubicBezTo>
                    <a:pt x="8882718" y="29464"/>
                    <a:pt x="9304289" y="66582"/>
                    <a:pt x="9570572" y="54179"/>
                  </a:cubicBezTo>
                  <a:cubicBezTo>
                    <a:pt x="9836855" y="41776"/>
                    <a:pt x="10204889" y="57947"/>
                    <a:pt x="10600244" y="54179"/>
                  </a:cubicBezTo>
                  <a:cubicBezTo>
                    <a:pt x="10995601" y="50411"/>
                    <a:pt x="11258869" y="88563"/>
                    <a:pt x="11629916" y="54179"/>
                  </a:cubicBezTo>
                  <a:cubicBezTo>
                    <a:pt x="12000965" y="23876"/>
                    <a:pt x="12577224" y="184177"/>
                    <a:pt x="13465467" y="54179"/>
                  </a:cubicBezTo>
                  <a:cubicBezTo>
                    <a:pt x="13489771" y="309464"/>
                    <a:pt x="13458537" y="818306"/>
                    <a:pt x="13465467" y="1136235"/>
                  </a:cubicBezTo>
                  <a:cubicBezTo>
                    <a:pt x="13472398" y="1454163"/>
                    <a:pt x="13457434" y="1773191"/>
                    <a:pt x="13465467" y="2218290"/>
                  </a:cubicBezTo>
                  <a:cubicBezTo>
                    <a:pt x="13473504" y="2663390"/>
                    <a:pt x="13430714" y="2881466"/>
                    <a:pt x="13465467" y="3343521"/>
                  </a:cubicBezTo>
                  <a:cubicBezTo>
                    <a:pt x="13507170" y="3805577"/>
                    <a:pt x="13445078" y="3880467"/>
                    <a:pt x="13465467" y="4382244"/>
                  </a:cubicBezTo>
                  <a:cubicBezTo>
                    <a:pt x="12975091" y="4346448"/>
                    <a:pt x="12845716" y="4442401"/>
                    <a:pt x="12435797" y="4382244"/>
                  </a:cubicBezTo>
                  <a:cubicBezTo>
                    <a:pt x="12025875" y="4310966"/>
                    <a:pt x="11976958" y="4359479"/>
                    <a:pt x="11674717" y="4382244"/>
                  </a:cubicBezTo>
                  <a:cubicBezTo>
                    <a:pt x="11372473" y="4403158"/>
                    <a:pt x="11121358" y="4418652"/>
                    <a:pt x="10913637" y="4382244"/>
                  </a:cubicBezTo>
                  <a:cubicBezTo>
                    <a:pt x="10705914" y="4340325"/>
                    <a:pt x="10358773" y="4419033"/>
                    <a:pt x="10152557" y="4382244"/>
                  </a:cubicBezTo>
                  <a:cubicBezTo>
                    <a:pt x="9946341" y="4339854"/>
                    <a:pt x="9587246" y="4431733"/>
                    <a:pt x="9391477" y="4382244"/>
                  </a:cubicBezTo>
                  <a:cubicBezTo>
                    <a:pt x="9195708" y="4324154"/>
                    <a:pt x="8755453" y="4341895"/>
                    <a:pt x="8361805" y="4382244"/>
                  </a:cubicBezTo>
                  <a:cubicBezTo>
                    <a:pt x="7968157" y="4417382"/>
                    <a:pt x="7768972" y="4369370"/>
                    <a:pt x="7466429" y="4382244"/>
                  </a:cubicBezTo>
                  <a:cubicBezTo>
                    <a:pt x="7163885" y="4395119"/>
                    <a:pt x="7194823" y="4407221"/>
                    <a:pt x="6973942" y="4382244"/>
                  </a:cubicBezTo>
                  <a:cubicBezTo>
                    <a:pt x="6753061" y="4354455"/>
                    <a:pt x="6488787" y="4412302"/>
                    <a:pt x="6212862" y="4382244"/>
                  </a:cubicBezTo>
                  <a:cubicBezTo>
                    <a:pt x="5936936" y="4348175"/>
                    <a:pt x="5466648" y="4395275"/>
                    <a:pt x="5183189" y="4382244"/>
                  </a:cubicBezTo>
                  <a:cubicBezTo>
                    <a:pt x="4899731" y="4369214"/>
                    <a:pt x="4785925" y="4344407"/>
                    <a:pt x="4556406" y="4382244"/>
                  </a:cubicBezTo>
                  <a:cubicBezTo>
                    <a:pt x="4326887" y="4415350"/>
                    <a:pt x="3874679" y="4292911"/>
                    <a:pt x="3392437" y="4382244"/>
                  </a:cubicBezTo>
                  <a:cubicBezTo>
                    <a:pt x="2910196" y="4457006"/>
                    <a:pt x="2755810" y="4340796"/>
                    <a:pt x="2228468" y="4382244"/>
                  </a:cubicBezTo>
                  <a:cubicBezTo>
                    <a:pt x="1701127" y="4418270"/>
                    <a:pt x="1733169" y="4326195"/>
                    <a:pt x="1333092" y="4382244"/>
                  </a:cubicBezTo>
                  <a:cubicBezTo>
                    <a:pt x="933016" y="4430082"/>
                    <a:pt x="339781" y="4292911"/>
                    <a:pt x="34727" y="4382244"/>
                  </a:cubicBezTo>
                  <a:cubicBezTo>
                    <a:pt x="41356" y="4102625"/>
                    <a:pt x="25019" y="3587031"/>
                    <a:pt x="34727" y="3300189"/>
                  </a:cubicBezTo>
                  <a:cubicBezTo>
                    <a:pt x="44169" y="3013347"/>
                    <a:pt x="63957" y="2669670"/>
                    <a:pt x="34727" y="2304798"/>
                  </a:cubicBezTo>
                  <a:cubicBezTo>
                    <a:pt x="0" y="1939926"/>
                    <a:pt x="37640" y="1672396"/>
                    <a:pt x="34727" y="1309408"/>
                  </a:cubicBezTo>
                  <a:cubicBezTo>
                    <a:pt x="31814" y="946420"/>
                    <a:pt x="508" y="335369"/>
                    <a:pt x="34626" y="54179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12065" y="-53213"/>
              <a:ext cx="13479230" cy="4459673"/>
            </a:xfrm>
            <a:custGeom>
              <a:avLst/>
              <a:gdLst/>
              <a:ahLst/>
              <a:cxnLst/>
              <a:rect r="r" b="b" t="t" l="l"/>
              <a:pathLst>
                <a:path h="4459673" w="13479230">
                  <a:moveTo>
                    <a:pt x="20402" y="66244"/>
                  </a:moveTo>
                  <a:cubicBezTo>
                    <a:pt x="302254" y="102198"/>
                    <a:pt x="428213" y="109734"/>
                    <a:pt x="781482" y="66244"/>
                  </a:cubicBezTo>
                  <a:cubicBezTo>
                    <a:pt x="1134750" y="28575"/>
                    <a:pt x="1030688" y="98900"/>
                    <a:pt x="1273969" y="66244"/>
                  </a:cubicBezTo>
                  <a:cubicBezTo>
                    <a:pt x="1517249" y="37338"/>
                    <a:pt x="1921645" y="37973"/>
                    <a:pt x="2437937" y="66244"/>
                  </a:cubicBezTo>
                  <a:cubicBezTo>
                    <a:pt x="2954230" y="98115"/>
                    <a:pt x="2946295" y="29718"/>
                    <a:pt x="3199017" y="66244"/>
                  </a:cubicBezTo>
                  <a:cubicBezTo>
                    <a:pt x="3451740" y="108321"/>
                    <a:pt x="3734796" y="61063"/>
                    <a:pt x="3960097" y="66244"/>
                  </a:cubicBezTo>
                  <a:cubicBezTo>
                    <a:pt x="4185397" y="71425"/>
                    <a:pt x="4840105" y="16764"/>
                    <a:pt x="5124066" y="66244"/>
                  </a:cubicBezTo>
                  <a:cubicBezTo>
                    <a:pt x="5408027" y="124335"/>
                    <a:pt x="5469600" y="35814"/>
                    <a:pt x="5750849" y="66244"/>
                  </a:cubicBezTo>
                  <a:cubicBezTo>
                    <a:pt x="6032098" y="100785"/>
                    <a:pt x="6431170" y="13462"/>
                    <a:pt x="6914817" y="66244"/>
                  </a:cubicBezTo>
                  <a:cubicBezTo>
                    <a:pt x="7398465" y="128417"/>
                    <a:pt x="7831589" y="100785"/>
                    <a:pt x="8078787" y="66244"/>
                  </a:cubicBezTo>
                  <a:cubicBezTo>
                    <a:pt x="8325985" y="35814"/>
                    <a:pt x="8772467" y="113188"/>
                    <a:pt x="8974163" y="66244"/>
                  </a:cubicBezTo>
                  <a:cubicBezTo>
                    <a:pt x="9175858" y="25781"/>
                    <a:pt x="9607776" y="145059"/>
                    <a:pt x="10138131" y="66244"/>
                  </a:cubicBezTo>
                  <a:cubicBezTo>
                    <a:pt x="10668487" y="0"/>
                    <a:pt x="10603097" y="110676"/>
                    <a:pt x="10899211" y="66244"/>
                  </a:cubicBezTo>
                  <a:cubicBezTo>
                    <a:pt x="11195327" y="27813"/>
                    <a:pt x="11403853" y="28321"/>
                    <a:pt x="11660291" y="66244"/>
                  </a:cubicBezTo>
                  <a:cubicBezTo>
                    <a:pt x="11916729" y="110048"/>
                    <a:pt x="12405500" y="112874"/>
                    <a:pt x="12689964" y="66244"/>
                  </a:cubicBezTo>
                  <a:cubicBezTo>
                    <a:pt x="12974427" y="26035"/>
                    <a:pt x="13076078" y="27305"/>
                    <a:pt x="13451043" y="66244"/>
                  </a:cubicBezTo>
                  <a:cubicBezTo>
                    <a:pt x="13466275" y="421853"/>
                    <a:pt x="13430953" y="953618"/>
                    <a:pt x="13451043" y="1234808"/>
                  </a:cubicBezTo>
                  <a:cubicBezTo>
                    <a:pt x="13474147" y="1515998"/>
                    <a:pt x="13479229" y="2019345"/>
                    <a:pt x="13451043" y="2360038"/>
                  </a:cubicBezTo>
                  <a:cubicBezTo>
                    <a:pt x="13426936" y="2700732"/>
                    <a:pt x="13453052" y="3925188"/>
                    <a:pt x="13451043" y="4394152"/>
                  </a:cubicBezTo>
                  <a:cubicBezTo>
                    <a:pt x="13071257" y="4359769"/>
                    <a:pt x="12844951" y="4426145"/>
                    <a:pt x="12421370" y="4394152"/>
                  </a:cubicBezTo>
                  <a:cubicBezTo>
                    <a:pt x="11997790" y="4357728"/>
                    <a:pt x="11950780" y="4430971"/>
                    <a:pt x="11794588" y="4394152"/>
                  </a:cubicBezTo>
                  <a:cubicBezTo>
                    <a:pt x="11638393" y="4351762"/>
                    <a:pt x="11030092" y="4459673"/>
                    <a:pt x="10630619" y="4394152"/>
                  </a:cubicBezTo>
                  <a:cubicBezTo>
                    <a:pt x="10231144" y="4316280"/>
                    <a:pt x="10169771" y="4411159"/>
                    <a:pt x="9735243" y="4394152"/>
                  </a:cubicBezTo>
                  <a:cubicBezTo>
                    <a:pt x="9300713" y="4376254"/>
                    <a:pt x="9264552" y="4428177"/>
                    <a:pt x="9108459" y="4394152"/>
                  </a:cubicBezTo>
                  <a:cubicBezTo>
                    <a:pt x="8952366" y="4355216"/>
                    <a:pt x="8408852" y="4338574"/>
                    <a:pt x="8213083" y="4394152"/>
                  </a:cubicBezTo>
                  <a:cubicBezTo>
                    <a:pt x="8017314" y="4441639"/>
                    <a:pt x="7877392" y="4370602"/>
                    <a:pt x="7720596" y="4394152"/>
                  </a:cubicBezTo>
                  <a:cubicBezTo>
                    <a:pt x="7563799" y="4415730"/>
                    <a:pt x="7376769" y="4414460"/>
                    <a:pt x="7228109" y="4394152"/>
                  </a:cubicBezTo>
                  <a:cubicBezTo>
                    <a:pt x="7079449" y="4372172"/>
                    <a:pt x="6698457" y="4388186"/>
                    <a:pt x="6332733" y="4394152"/>
                  </a:cubicBezTo>
                  <a:cubicBezTo>
                    <a:pt x="5967009" y="4400119"/>
                    <a:pt x="6004475" y="4351605"/>
                    <a:pt x="5705950" y="4394152"/>
                  </a:cubicBezTo>
                  <a:cubicBezTo>
                    <a:pt x="5407424" y="4431098"/>
                    <a:pt x="5090215" y="4318949"/>
                    <a:pt x="4676277" y="4394152"/>
                  </a:cubicBezTo>
                  <a:cubicBezTo>
                    <a:pt x="4262339" y="4457514"/>
                    <a:pt x="4282126" y="4434654"/>
                    <a:pt x="4049494" y="4394152"/>
                  </a:cubicBezTo>
                  <a:cubicBezTo>
                    <a:pt x="3816861" y="4347209"/>
                    <a:pt x="3320758" y="4332294"/>
                    <a:pt x="3019821" y="4394152"/>
                  </a:cubicBezTo>
                  <a:cubicBezTo>
                    <a:pt x="2718885" y="4446718"/>
                    <a:pt x="2731943" y="4362595"/>
                    <a:pt x="2527334" y="4394152"/>
                  </a:cubicBezTo>
                  <a:cubicBezTo>
                    <a:pt x="2322726" y="4422208"/>
                    <a:pt x="1822002" y="4449512"/>
                    <a:pt x="1497662" y="4394152"/>
                  </a:cubicBezTo>
                  <a:cubicBezTo>
                    <a:pt x="1173321" y="4328840"/>
                    <a:pt x="1148813" y="4417381"/>
                    <a:pt x="870878" y="4394152"/>
                  </a:cubicBezTo>
                  <a:cubicBezTo>
                    <a:pt x="592944" y="4368561"/>
                    <a:pt x="263280" y="4445322"/>
                    <a:pt x="20301" y="4394152"/>
                  </a:cubicBezTo>
                  <a:cubicBezTo>
                    <a:pt x="45011" y="4020174"/>
                    <a:pt x="38080" y="3742282"/>
                    <a:pt x="20301" y="3398762"/>
                  </a:cubicBezTo>
                  <a:cubicBezTo>
                    <a:pt x="0" y="3055242"/>
                    <a:pt x="36875" y="2789124"/>
                    <a:pt x="20301" y="2230198"/>
                  </a:cubicBezTo>
                  <a:cubicBezTo>
                    <a:pt x="1524" y="1671272"/>
                    <a:pt x="28437" y="1470467"/>
                    <a:pt x="20301" y="1234808"/>
                  </a:cubicBezTo>
                  <a:cubicBezTo>
                    <a:pt x="12165" y="999148"/>
                    <a:pt x="12266" y="490306"/>
                    <a:pt x="20402" y="66244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-23368" y="-27305"/>
              <a:ext cx="13494597" cy="4420810"/>
            </a:xfrm>
            <a:custGeom>
              <a:avLst/>
              <a:gdLst/>
              <a:ahLst/>
              <a:cxnLst/>
              <a:rect r="r" b="b" t="t" l="l"/>
              <a:pathLst>
                <a:path h="4420810" w="13494597">
                  <a:moveTo>
                    <a:pt x="32408" y="27305"/>
                  </a:moveTo>
                  <a:cubicBezTo>
                    <a:pt x="79819" y="33742"/>
                    <a:pt x="139785" y="29032"/>
                    <a:pt x="208088" y="24384"/>
                  </a:cubicBezTo>
                  <a:cubicBezTo>
                    <a:pt x="294874" y="18923"/>
                    <a:pt x="394215" y="12573"/>
                    <a:pt x="494661" y="23495"/>
                  </a:cubicBezTo>
                  <a:cubicBezTo>
                    <a:pt x="504806" y="24638"/>
                    <a:pt x="515051" y="25908"/>
                    <a:pt x="525196" y="27462"/>
                  </a:cubicBezTo>
                  <a:cubicBezTo>
                    <a:pt x="652160" y="50227"/>
                    <a:pt x="779024" y="41121"/>
                    <a:pt x="884191" y="33428"/>
                  </a:cubicBezTo>
                  <a:cubicBezTo>
                    <a:pt x="933911" y="29817"/>
                    <a:pt x="979012" y="26670"/>
                    <a:pt x="1016779" y="27305"/>
                  </a:cubicBezTo>
                  <a:cubicBezTo>
                    <a:pt x="1065094" y="28247"/>
                    <a:pt x="1123453" y="27619"/>
                    <a:pt x="1189647" y="26924"/>
                  </a:cubicBezTo>
                  <a:cubicBezTo>
                    <a:pt x="1275930" y="26162"/>
                    <a:pt x="1375472" y="25273"/>
                    <a:pt x="1482849" y="26924"/>
                  </a:cubicBezTo>
                  <a:cubicBezTo>
                    <a:pt x="1491588" y="27051"/>
                    <a:pt x="1500427" y="27178"/>
                    <a:pt x="1509267" y="27462"/>
                  </a:cubicBezTo>
                  <a:cubicBezTo>
                    <a:pt x="1587916" y="29346"/>
                    <a:pt x="1714076" y="27933"/>
                    <a:pt x="1865950" y="26416"/>
                  </a:cubicBezTo>
                  <a:cubicBezTo>
                    <a:pt x="2095469" y="24384"/>
                    <a:pt x="2383649" y="21844"/>
                    <a:pt x="2655758" y="27051"/>
                  </a:cubicBezTo>
                  <a:cubicBezTo>
                    <a:pt x="2661584" y="27178"/>
                    <a:pt x="2667410" y="27305"/>
                    <a:pt x="2673235" y="27462"/>
                  </a:cubicBezTo>
                  <a:lnTo>
                    <a:pt x="2673135" y="40493"/>
                  </a:lnTo>
                  <a:lnTo>
                    <a:pt x="2673235" y="27462"/>
                  </a:lnTo>
                  <a:cubicBezTo>
                    <a:pt x="2941125" y="34213"/>
                    <a:pt x="3071303" y="32015"/>
                    <a:pt x="3210320" y="29660"/>
                  </a:cubicBezTo>
                  <a:cubicBezTo>
                    <a:pt x="3308255" y="27933"/>
                    <a:pt x="3410610" y="26416"/>
                    <a:pt x="3568511" y="27462"/>
                  </a:cubicBezTo>
                  <a:lnTo>
                    <a:pt x="3568511" y="40493"/>
                  </a:lnTo>
                  <a:lnTo>
                    <a:pt x="3568511" y="27462"/>
                  </a:lnTo>
                  <a:cubicBezTo>
                    <a:pt x="3729325" y="28718"/>
                    <a:pt x="3821535" y="33585"/>
                    <a:pt x="3883108" y="36725"/>
                  </a:cubicBezTo>
                  <a:cubicBezTo>
                    <a:pt x="3913844" y="38295"/>
                    <a:pt x="3936847" y="39551"/>
                    <a:pt x="3956735" y="39708"/>
                  </a:cubicBezTo>
                  <a:cubicBezTo>
                    <a:pt x="3991590" y="40022"/>
                    <a:pt x="4017404" y="37039"/>
                    <a:pt x="4059793" y="27619"/>
                  </a:cubicBezTo>
                  <a:lnTo>
                    <a:pt x="4060998" y="40493"/>
                  </a:lnTo>
                  <a:lnTo>
                    <a:pt x="4059793" y="27619"/>
                  </a:lnTo>
                  <a:cubicBezTo>
                    <a:pt x="4106801" y="19050"/>
                    <a:pt x="4225529" y="25527"/>
                    <a:pt x="4363140" y="34370"/>
                  </a:cubicBezTo>
                  <a:cubicBezTo>
                    <a:pt x="4560616" y="47715"/>
                    <a:pt x="4798473" y="63729"/>
                    <a:pt x="4930760" y="33899"/>
                  </a:cubicBezTo>
                  <a:cubicBezTo>
                    <a:pt x="4939298" y="32015"/>
                    <a:pt x="4947233" y="29817"/>
                    <a:pt x="4954767" y="27619"/>
                  </a:cubicBezTo>
                  <a:cubicBezTo>
                    <a:pt x="5066864" y="0"/>
                    <a:pt x="5253895" y="9017"/>
                    <a:pt x="5473973" y="19558"/>
                  </a:cubicBezTo>
                  <a:cubicBezTo>
                    <a:pt x="5671349" y="29346"/>
                    <a:pt x="5896046" y="42691"/>
                    <a:pt x="6120042" y="27305"/>
                  </a:cubicBezTo>
                  <a:cubicBezTo>
                    <a:pt x="6386625" y="12446"/>
                    <a:pt x="6539404" y="21717"/>
                    <a:pt x="6652607" y="28718"/>
                  </a:cubicBezTo>
                  <a:cubicBezTo>
                    <a:pt x="6719203" y="33742"/>
                    <a:pt x="6771635" y="37510"/>
                    <a:pt x="6825474" y="33899"/>
                  </a:cubicBezTo>
                  <a:cubicBezTo>
                    <a:pt x="6843555" y="32643"/>
                    <a:pt x="6861736" y="30602"/>
                    <a:pt x="6880619" y="27305"/>
                  </a:cubicBezTo>
                  <a:cubicBezTo>
                    <a:pt x="7003364" y="10541"/>
                    <a:pt x="7246544" y="17399"/>
                    <a:pt x="7439401" y="22987"/>
                  </a:cubicBezTo>
                  <a:cubicBezTo>
                    <a:pt x="7519858" y="25273"/>
                    <a:pt x="7591677" y="27305"/>
                    <a:pt x="7642603" y="27305"/>
                  </a:cubicBezTo>
                  <a:lnTo>
                    <a:pt x="7642603" y="40336"/>
                  </a:lnTo>
                  <a:lnTo>
                    <a:pt x="7642603" y="27305"/>
                  </a:lnTo>
                  <a:cubicBezTo>
                    <a:pt x="7691018" y="27305"/>
                    <a:pt x="7755404" y="29503"/>
                    <a:pt x="7830437" y="31858"/>
                  </a:cubicBezTo>
                  <a:cubicBezTo>
                    <a:pt x="7935403" y="35312"/>
                    <a:pt x="8061262" y="39551"/>
                    <a:pt x="8193650" y="39551"/>
                  </a:cubicBezTo>
                  <a:cubicBezTo>
                    <a:pt x="8306552" y="39551"/>
                    <a:pt x="8424275" y="36411"/>
                    <a:pt x="8537678" y="27305"/>
                  </a:cubicBezTo>
                  <a:cubicBezTo>
                    <a:pt x="8735356" y="14478"/>
                    <a:pt x="8959551" y="19685"/>
                    <a:pt x="9164762" y="24638"/>
                  </a:cubicBezTo>
                  <a:cubicBezTo>
                    <a:pt x="9315130" y="28404"/>
                    <a:pt x="9455252" y="32486"/>
                    <a:pt x="9567651" y="27305"/>
                  </a:cubicBezTo>
                  <a:lnTo>
                    <a:pt x="9567852" y="40336"/>
                  </a:lnTo>
                  <a:lnTo>
                    <a:pt x="9567651" y="27305"/>
                  </a:lnTo>
                  <a:cubicBezTo>
                    <a:pt x="9720530" y="21590"/>
                    <a:pt x="9906858" y="23368"/>
                    <a:pt x="10112270" y="25527"/>
                  </a:cubicBezTo>
                  <a:cubicBezTo>
                    <a:pt x="10265249" y="27051"/>
                    <a:pt x="10428876" y="29032"/>
                    <a:pt x="10597524" y="27305"/>
                  </a:cubicBezTo>
                  <a:cubicBezTo>
                    <a:pt x="10747591" y="26162"/>
                    <a:pt x="10878574" y="30445"/>
                    <a:pt x="11003527" y="34841"/>
                  </a:cubicBezTo>
                  <a:cubicBezTo>
                    <a:pt x="11117735" y="38766"/>
                    <a:pt x="11226819" y="42691"/>
                    <a:pt x="11341026" y="41592"/>
                  </a:cubicBezTo>
                  <a:cubicBezTo>
                    <a:pt x="11431528" y="40650"/>
                    <a:pt x="11525044" y="36725"/>
                    <a:pt x="11626796" y="27305"/>
                  </a:cubicBezTo>
                  <a:lnTo>
                    <a:pt x="11627298" y="40336"/>
                  </a:lnTo>
                  <a:lnTo>
                    <a:pt x="11626796" y="27305"/>
                  </a:lnTo>
                  <a:cubicBezTo>
                    <a:pt x="11761493" y="17272"/>
                    <a:pt x="11922911" y="28404"/>
                    <a:pt x="12115466" y="44575"/>
                  </a:cubicBezTo>
                  <a:cubicBezTo>
                    <a:pt x="12403243" y="68753"/>
                    <a:pt x="12761635" y="98898"/>
                    <a:pt x="13207717" y="57606"/>
                  </a:cubicBezTo>
                  <a:cubicBezTo>
                    <a:pt x="13289578" y="50070"/>
                    <a:pt x="13374356" y="40022"/>
                    <a:pt x="13462146" y="27178"/>
                  </a:cubicBezTo>
                  <a:cubicBezTo>
                    <a:pt x="13466665" y="26670"/>
                    <a:pt x="13470684" y="31544"/>
                    <a:pt x="13471229" y="38452"/>
                  </a:cubicBezTo>
                  <a:cubicBezTo>
                    <a:pt x="13486850" y="189174"/>
                    <a:pt x="13481136" y="426717"/>
                    <a:pt x="13475547" y="660336"/>
                  </a:cubicBezTo>
                  <a:cubicBezTo>
                    <a:pt x="13471611" y="826287"/>
                    <a:pt x="13468374" y="990353"/>
                    <a:pt x="13471229" y="1121607"/>
                  </a:cubicBezTo>
                  <a:cubicBezTo>
                    <a:pt x="13475420" y="1272485"/>
                    <a:pt x="13473387" y="1423521"/>
                    <a:pt x="13471102" y="1587745"/>
                  </a:cubicBezTo>
                  <a:cubicBezTo>
                    <a:pt x="13469076" y="1770495"/>
                    <a:pt x="13466968" y="1969573"/>
                    <a:pt x="13471229" y="2203662"/>
                  </a:cubicBezTo>
                  <a:lnTo>
                    <a:pt x="13462848" y="2203976"/>
                  </a:lnTo>
                  <a:lnTo>
                    <a:pt x="13471229" y="2203662"/>
                  </a:lnTo>
                  <a:cubicBezTo>
                    <a:pt x="13475293" y="2384842"/>
                    <a:pt x="13469278" y="2528499"/>
                    <a:pt x="13464456" y="2665875"/>
                  </a:cubicBezTo>
                  <a:cubicBezTo>
                    <a:pt x="13459937" y="2792262"/>
                    <a:pt x="13455616" y="2913153"/>
                    <a:pt x="13458128" y="3053512"/>
                  </a:cubicBezTo>
                  <a:cubicBezTo>
                    <a:pt x="13459635" y="3136409"/>
                    <a:pt x="13463452" y="3226214"/>
                    <a:pt x="13471229" y="3327951"/>
                  </a:cubicBezTo>
                  <a:cubicBezTo>
                    <a:pt x="13494597" y="3574130"/>
                    <a:pt x="13485960" y="3711193"/>
                    <a:pt x="13476435" y="3860187"/>
                  </a:cubicBezTo>
                  <a:cubicBezTo>
                    <a:pt x="13468674" y="3991754"/>
                    <a:pt x="13461644" y="4132428"/>
                    <a:pt x="13471229" y="4367459"/>
                  </a:cubicBezTo>
                  <a:cubicBezTo>
                    <a:pt x="13471484" y="4371227"/>
                    <a:pt x="13470482" y="4374838"/>
                    <a:pt x="13468775" y="4377508"/>
                  </a:cubicBezTo>
                  <a:cubicBezTo>
                    <a:pt x="13467067" y="4380177"/>
                    <a:pt x="13464757" y="4381568"/>
                    <a:pt x="13462447" y="4381433"/>
                  </a:cubicBezTo>
                  <a:cubicBezTo>
                    <a:pt x="13235639" y="4364947"/>
                    <a:pt x="13086276" y="4378921"/>
                    <a:pt x="12950274" y="4389822"/>
                  </a:cubicBezTo>
                  <a:cubicBezTo>
                    <a:pt x="12836970" y="4398459"/>
                    <a:pt x="12732807" y="4406333"/>
                    <a:pt x="12601123" y="4398585"/>
                  </a:cubicBezTo>
                  <a:cubicBezTo>
                    <a:pt x="12549694" y="4395538"/>
                    <a:pt x="12494147" y="4390077"/>
                    <a:pt x="12432172" y="4381433"/>
                  </a:cubicBezTo>
                  <a:lnTo>
                    <a:pt x="12433076" y="4368401"/>
                  </a:lnTo>
                  <a:lnTo>
                    <a:pt x="12432172" y="4381433"/>
                  </a:lnTo>
                  <a:cubicBezTo>
                    <a:pt x="12128624" y="4328680"/>
                    <a:pt x="12023759" y="4341711"/>
                    <a:pt x="11866661" y="4361180"/>
                  </a:cubicBezTo>
                  <a:cubicBezTo>
                    <a:pt x="11811817" y="4367930"/>
                    <a:pt x="11750645" y="4375623"/>
                    <a:pt x="11672498" y="4381433"/>
                  </a:cubicBezTo>
                  <a:cubicBezTo>
                    <a:pt x="11670892" y="4381568"/>
                    <a:pt x="11669184" y="4381695"/>
                    <a:pt x="11667577" y="4381695"/>
                  </a:cubicBezTo>
                  <a:cubicBezTo>
                    <a:pt x="11665970" y="4381695"/>
                    <a:pt x="11664363" y="4381948"/>
                    <a:pt x="11662654" y="4381948"/>
                  </a:cubicBezTo>
                  <a:cubicBezTo>
                    <a:pt x="11365033" y="4400110"/>
                    <a:pt x="11116228" y="4414969"/>
                    <a:pt x="10909913" y="4381276"/>
                  </a:cubicBezTo>
                  <a:cubicBezTo>
                    <a:pt x="10807056" y="4360551"/>
                    <a:pt x="10669444" y="4370914"/>
                    <a:pt x="10530829" y="4381433"/>
                  </a:cubicBezTo>
                  <a:cubicBezTo>
                    <a:pt x="10393016" y="4389950"/>
                    <a:pt x="10254301" y="4398459"/>
                    <a:pt x="10150339" y="4381568"/>
                  </a:cubicBezTo>
                  <a:cubicBezTo>
                    <a:pt x="10149837" y="4381433"/>
                    <a:pt x="10149334" y="4381433"/>
                    <a:pt x="10148832" y="4381276"/>
                  </a:cubicBezTo>
                  <a:cubicBezTo>
                    <a:pt x="10052303" y="4361493"/>
                    <a:pt x="9921523" y="4373268"/>
                    <a:pt x="9788733" y="4384489"/>
                  </a:cubicBezTo>
                  <a:cubicBezTo>
                    <a:pt x="9655039" y="4394268"/>
                    <a:pt x="9519437" y="4404173"/>
                    <a:pt x="9417585" y="4387283"/>
                  </a:cubicBezTo>
                  <a:cubicBezTo>
                    <a:pt x="9407139" y="4385504"/>
                    <a:pt x="9396994" y="4383472"/>
                    <a:pt x="9387251" y="4381119"/>
                  </a:cubicBezTo>
                  <a:cubicBezTo>
                    <a:pt x="9192787" y="4323342"/>
                    <a:pt x="8753536" y="4340926"/>
                    <a:pt x="8359687" y="4381276"/>
                  </a:cubicBezTo>
                  <a:lnTo>
                    <a:pt x="8359185" y="4368244"/>
                  </a:lnTo>
                  <a:lnTo>
                    <a:pt x="8359687" y="4381276"/>
                  </a:lnTo>
                  <a:cubicBezTo>
                    <a:pt x="8126050" y="4400618"/>
                    <a:pt x="7960715" y="4393506"/>
                    <a:pt x="7802111" y="4386521"/>
                  </a:cubicBezTo>
                  <a:cubicBezTo>
                    <a:pt x="7692926" y="4381695"/>
                    <a:pt x="7587056" y="4376094"/>
                    <a:pt x="7464010" y="4381276"/>
                  </a:cubicBezTo>
                  <a:cubicBezTo>
                    <a:pt x="7376923" y="4384235"/>
                    <a:pt x="7317559" y="4387410"/>
                    <a:pt x="7271756" y="4389822"/>
                  </a:cubicBezTo>
                  <a:cubicBezTo>
                    <a:pt x="7243129" y="4391347"/>
                    <a:pt x="7219725" y="4392616"/>
                    <a:pt x="7198330" y="4393252"/>
                  </a:cubicBezTo>
                  <a:cubicBezTo>
                    <a:pt x="7134848" y="4395410"/>
                    <a:pt x="7088241" y="4393252"/>
                    <a:pt x="6970618" y="4381119"/>
                  </a:cubicBezTo>
                  <a:cubicBezTo>
                    <a:pt x="6866557" y="4367930"/>
                    <a:pt x="6752651" y="4374838"/>
                    <a:pt x="6631814" y="4382076"/>
                  </a:cubicBezTo>
                  <a:cubicBezTo>
                    <a:pt x="6497819" y="4388679"/>
                    <a:pt x="6355286" y="4395665"/>
                    <a:pt x="6209539" y="4381119"/>
                  </a:cubicBezTo>
                  <a:cubicBezTo>
                    <a:pt x="6049830" y="4361337"/>
                    <a:pt x="5824529" y="4368873"/>
                    <a:pt x="5607666" y="4376252"/>
                  </a:cubicBezTo>
                  <a:cubicBezTo>
                    <a:pt x="5451372" y="4381568"/>
                    <a:pt x="5299397" y="4385632"/>
                    <a:pt x="5180268" y="4381119"/>
                  </a:cubicBezTo>
                  <a:lnTo>
                    <a:pt x="5180469" y="4368088"/>
                  </a:lnTo>
                  <a:lnTo>
                    <a:pt x="5180268" y="4381119"/>
                  </a:lnTo>
                  <a:cubicBezTo>
                    <a:pt x="5110559" y="4377979"/>
                    <a:pt x="5051095" y="4374054"/>
                    <a:pt x="4997657" y="4370443"/>
                  </a:cubicBezTo>
                  <a:cubicBezTo>
                    <a:pt x="4954064" y="4367616"/>
                    <a:pt x="4914488" y="4364947"/>
                    <a:pt x="4876721" y="4363221"/>
                  </a:cubicBezTo>
                  <a:cubicBezTo>
                    <a:pt x="4772458" y="4358353"/>
                    <a:pt x="4681253" y="4360237"/>
                    <a:pt x="4554590" y="4381119"/>
                  </a:cubicBezTo>
                  <a:cubicBezTo>
                    <a:pt x="4462180" y="4393506"/>
                    <a:pt x="4334412" y="4384362"/>
                    <a:pt x="4184446" y="4371855"/>
                  </a:cubicBezTo>
                  <a:cubicBezTo>
                    <a:pt x="3966980" y="4352701"/>
                    <a:pt x="3701502" y="4329465"/>
                    <a:pt x="3424672" y="4375152"/>
                  </a:cubicBezTo>
                  <a:cubicBezTo>
                    <a:pt x="3413322" y="4377037"/>
                    <a:pt x="3401971" y="4379077"/>
                    <a:pt x="3390621" y="4381119"/>
                  </a:cubicBezTo>
                  <a:cubicBezTo>
                    <a:pt x="3126247" y="4420810"/>
                    <a:pt x="2960009" y="4406968"/>
                    <a:pt x="2777800" y="4391982"/>
                  </a:cubicBezTo>
                  <a:cubicBezTo>
                    <a:pt x="2626729" y="4379077"/>
                    <a:pt x="2464709" y="4362435"/>
                    <a:pt x="2226050" y="4381276"/>
                  </a:cubicBezTo>
                  <a:cubicBezTo>
                    <a:pt x="1962077" y="4398078"/>
                    <a:pt x="1837926" y="4386775"/>
                    <a:pt x="1729746" y="4375781"/>
                  </a:cubicBezTo>
                  <a:cubicBezTo>
                    <a:pt x="1646576" y="4366360"/>
                    <a:pt x="1573251" y="4358039"/>
                    <a:pt x="1452615" y="4367616"/>
                  </a:cubicBezTo>
                  <a:cubicBezTo>
                    <a:pt x="1416756" y="4370443"/>
                    <a:pt x="1376678" y="4374838"/>
                    <a:pt x="1330875" y="4381276"/>
                  </a:cubicBezTo>
                  <a:cubicBezTo>
                    <a:pt x="1143040" y="4402650"/>
                    <a:pt x="913119" y="4388172"/>
                    <a:pt x="690933" y="4372484"/>
                  </a:cubicBezTo>
                  <a:cubicBezTo>
                    <a:pt x="481503" y="4356156"/>
                    <a:pt x="279204" y="4340455"/>
                    <a:pt x="124116" y="4362279"/>
                  </a:cubicBezTo>
                  <a:cubicBezTo>
                    <a:pt x="91571" y="4366831"/>
                    <a:pt x="61236" y="4372954"/>
                    <a:pt x="33413" y="4381119"/>
                  </a:cubicBezTo>
                  <a:cubicBezTo>
                    <a:pt x="30902" y="4381822"/>
                    <a:pt x="28290" y="4380805"/>
                    <a:pt x="26382" y="4378136"/>
                  </a:cubicBezTo>
                  <a:cubicBezTo>
                    <a:pt x="24473" y="4375467"/>
                    <a:pt x="23368" y="4371698"/>
                    <a:pt x="23469" y="4367773"/>
                  </a:cubicBezTo>
                  <a:cubicBezTo>
                    <a:pt x="26583" y="4237619"/>
                    <a:pt x="24674" y="4055968"/>
                    <a:pt x="22606" y="3869607"/>
                  </a:cubicBezTo>
                  <a:cubicBezTo>
                    <a:pt x="20066" y="3674925"/>
                    <a:pt x="17526" y="3475219"/>
                    <a:pt x="21971" y="3325282"/>
                  </a:cubicBezTo>
                  <a:cubicBezTo>
                    <a:pt x="22352" y="3311623"/>
                    <a:pt x="22860" y="3298435"/>
                    <a:pt x="23368" y="3285561"/>
                  </a:cubicBezTo>
                  <a:lnTo>
                    <a:pt x="31705" y="3286189"/>
                  </a:lnTo>
                  <a:lnTo>
                    <a:pt x="23368" y="3285561"/>
                  </a:lnTo>
                  <a:cubicBezTo>
                    <a:pt x="24674" y="3245055"/>
                    <a:pt x="26281" y="3203292"/>
                    <a:pt x="27788" y="3160588"/>
                  </a:cubicBezTo>
                  <a:cubicBezTo>
                    <a:pt x="29495" y="3115685"/>
                    <a:pt x="31103" y="3069683"/>
                    <a:pt x="32710" y="3022740"/>
                  </a:cubicBezTo>
                  <a:cubicBezTo>
                    <a:pt x="40143" y="2797914"/>
                    <a:pt x="44060" y="2550322"/>
                    <a:pt x="23368" y="2292368"/>
                  </a:cubicBezTo>
                  <a:lnTo>
                    <a:pt x="31705" y="2290798"/>
                  </a:lnTo>
                  <a:lnTo>
                    <a:pt x="23368" y="2292368"/>
                  </a:lnTo>
                  <a:cubicBezTo>
                    <a:pt x="0" y="2061576"/>
                    <a:pt x="7493" y="1869563"/>
                    <a:pt x="15367" y="1669072"/>
                  </a:cubicBezTo>
                  <a:cubicBezTo>
                    <a:pt x="19939" y="1550849"/>
                    <a:pt x="24373" y="1429644"/>
                    <a:pt x="23368" y="1295408"/>
                  </a:cubicBezTo>
                  <a:lnTo>
                    <a:pt x="31705" y="1295251"/>
                  </a:lnTo>
                  <a:lnTo>
                    <a:pt x="23368" y="1295408"/>
                  </a:lnTo>
                  <a:cubicBezTo>
                    <a:pt x="22352" y="1197125"/>
                    <a:pt x="19304" y="1080472"/>
                    <a:pt x="15875" y="956912"/>
                  </a:cubicBezTo>
                  <a:cubicBezTo>
                    <a:pt x="12192" y="818437"/>
                    <a:pt x="8255" y="671169"/>
                    <a:pt x="6858" y="531909"/>
                  </a:cubicBezTo>
                  <a:cubicBezTo>
                    <a:pt x="4953" y="338325"/>
                    <a:pt x="7874" y="158715"/>
                    <a:pt x="23468" y="38295"/>
                  </a:cubicBezTo>
                  <a:cubicBezTo>
                    <a:pt x="24172" y="31544"/>
                    <a:pt x="28089" y="26924"/>
                    <a:pt x="32408" y="27305"/>
                  </a:cubicBezTo>
                  <a:moveTo>
                    <a:pt x="31002" y="53367"/>
                  </a:moveTo>
                  <a:lnTo>
                    <a:pt x="31705" y="40336"/>
                  </a:lnTo>
                  <a:lnTo>
                    <a:pt x="39942" y="42377"/>
                  </a:lnTo>
                  <a:cubicBezTo>
                    <a:pt x="27888" y="160442"/>
                    <a:pt x="25477" y="338011"/>
                    <a:pt x="27085" y="531908"/>
                  </a:cubicBezTo>
                  <a:cubicBezTo>
                    <a:pt x="28189" y="670855"/>
                    <a:pt x="31303" y="817808"/>
                    <a:pt x="34216" y="956284"/>
                  </a:cubicBezTo>
                  <a:cubicBezTo>
                    <a:pt x="36828" y="1079687"/>
                    <a:pt x="39339" y="1196654"/>
                    <a:pt x="40142" y="1295408"/>
                  </a:cubicBezTo>
                  <a:cubicBezTo>
                    <a:pt x="41247" y="1430586"/>
                    <a:pt x="37430" y="1552419"/>
                    <a:pt x="33814" y="1670642"/>
                  </a:cubicBezTo>
                  <a:cubicBezTo>
                    <a:pt x="27687" y="1871133"/>
                    <a:pt x="21336" y="2061105"/>
                    <a:pt x="40042" y="2289385"/>
                  </a:cubicBezTo>
                  <a:cubicBezTo>
                    <a:pt x="60834" y="2549694"/>
                    <a:pt x="56917" y="2799170"/>
                    <a:pt x="49484" y="3024467"/>
                  </a:cubicBezTo>
                  <a:cubicBezTo>
                    <a:pt x="47977" y="3071567"/>
                    <a:pt x="46270" y="3117569"/>
                    <a:pt x="44562" y="3162472"/>
                  </a:cubicBezTo>
                  <a:cubicBezTo>
                    <a:pt x="42955" y="3205176"/>
                    <a:pt x="41448" y="3246781"/>
                    <a:pt x="40142" y="3287288"/>
                  </a:cubicBezTo>
                  <a:cubicBezTo>
                    <a:pt x="39741" y="3300005"/>
                    <a:pt x="39339" y="3313036"/>
                    <a:pt x="39038" y="3326695"/>
                  </a:cubicBezTo>
                  <a:cubicBezTo>
                    <a:pt x="35522" y="3475847"/>
                    <a:pt x="37531" y="3674768"/>
                    <a:pt x="39540" y="3869607"/>
                  </a:cubicBezTo>
                  <a:cubicBezTo>
                    <a:pt x="41448" y="4055654"/>
                    <a:pt x="43256" y="4238090"/>
                    <a:pt x="40142" y="4369030"/>
                  </a:cubicBezTo>
                  <a:lnTo>
                    <a:pt x="31805" y="4368559"/>
                  </a:lnTo>
                  <a:lnTo>
                    <a:pt x="30299" y="4355684"/>
                  </a:lnTo>
                  <a:cubicBezTo>
                    <a:pt x="58825" y="4347363"/>
                    <a:pt x="89662" y="4341083"/>
                    <a:pt x="122609" y="4336373"/>
                  </a:cubicBezTo>
                  <a:cubicBezTo>
                    <a:pt x="279104" y="4314393"/>
                    <a:pt x="482808" y="4330250"/>
                    <a:pt x="691736" y="4346579"/>
                  </a:cubicBezTo>
                  <a:cubicBezTo>
                    <a:pt x="914224" y="4363848"/>
                    <a:pt x="1142940" y="4381568"/>
                    <a:pt x="1329368" y="4355527"/>
                  </a:cubicBezTo>
                  <a:lnTo>
                    <a:pt x="1330071" y="4368559"/>
                  </a:lnTo>
                  <a:lnTo>
                    <a:pt x="1329368" y="4355527"/>
                  </a:lnTo>
                  <a:cubicBezTo>
                    <a:pt x="1375271" y="4349090"/>
                    <a:pt x="1415651" y="4344694"/>
                    <a:pt x="1451711" y="4341868"/>
                  </a:cubicBezTo>
                  <a:cubicBezTo>
                    <a:pt x="1573351" y="4332291"/>
                    <a:pt x="1647480" y="4340612"/>
                    <a:pt x="1730850" y="4350032"/>
                  </a:cubicBezTo>
                  <a:cubicBezTo>
                    <a:pt x="1838529" y="4362121"/>
                    <a:pt x="1961977" y="4376094"/>
                    <a:pt x="2225045" y="4355527"/>
                  </a:cubicBezTo>
                  <a:lnTo>
                    <a:pt x="2225447" y="4368559"/>
                  </a:lnTo>
                  <a:lnTo>
                    <a:pt x="2225045" y="4355527"/>
                  </a:lnTo>
                  <a:cubicBezTo>
                    <a:pt x="2464709" y="4336687"/>
                    <a:pt x="2627532" y="4353329"/>
                    <a:pt x="2778703" y="4368715"/>
                  </a:cubicBezTo>
                  <a:cubicBezTo>
                    <a:pt x="2960712" y="4386266"/>
                    <a:pt x="3125745" y="4399856"/>
                    <a:pt x="3388511" y="4355527"/>
                  </a:cubicBezTo>
                  <a:lnTo>
                    <a:pt x="3389516" y="4368559"/>
                  </a:lnTo>
                  <a:lnTo>
                    <a:pt x="3388511" y="4355527"/>
                  </a:lnTo>
                  <a:cubicBezTo>
                    <a:pt x="3399962" y="4353486"/>
                    <a:pt x="3411313" y="4351445"/>
                    <a:pt x="3422764" y="4349561"/>
                  </a:cubicBezTo>
                  <a:cubicBezTo>
                    <a:pt x="3701099" y="4303717"/>
                    <a:pt x="3967885" y="4327110"/>
                    <a:pt x="4185250" y="4346264"/>
                  </a:cubicBezTo>
                  <a:cubicBezTo>
                    <a:pt x="4335818" y="4359452"/>
                    <a:pt x="4461978" y="4370600"/>
                    <a:pt x="4552681" y="4355527"/>
                  </a:cubicBezTo>
                  <a:lnTo>
                    <a:pt x="4553585" y="4368559"/>
                  </a:lnTo>
                  <a:lnTo>
                    <a:pt x="4552681" y="4355527"/>
                  </a:lnTo>
                  <a:cubicBezTo>
                    <a:pt x="4680147" y="4334489"/>
                    <a:pt x="4772156" y="4332762"/>
                    <a:pt x="4877021" y="4337629"/>
                  </a:cubicBezTo>
                  <a:cubicBezTo>
                    <a:pt x="4914990" y="4339356"/>
                    <a:pt x="4954566" y="4342025"/>
                    <a:pt x="4998160" y="4344851"/>
                  </a:cubicBezTo>
                  <a:cubicBezTo>
                    <a:pt x="5051597" y="4348305"/>
                    <a:pt x="5110961" y="4352230"/>
                    <a:pt x="5180569" y="4355527"/>
                  </a:cubicBezTo>
                  <a:cubicBezTo>
                    <a:pt x="5299196" y="4361022"/>
                    <a:pt x="5450569" y="4355842"/>
                    <a:pt x="5607064" y="4350660"/>
                  </a:cubicBezTo>
                  <a:cubicBezTo>
                    <a:pt x="5823625" y="4343281"/>
                    <a:pt x="6049830" y="4335745"/>
                    <a:pt x="6210643" y="4355684"/>
                  </a:cubicBezTo>
                  <a:lnTo>
                    <a:pt x="6209941" y="4368715"/>
                  </a:lnTo>
                  <a:lnTo>
                    <a:pt x="6210643" y="4355684"/>
                  </a:lnTo>
                  <a:cubicBezTo>
                    <a:pt x="6355286" y="4373582"/>
                    <a:pt x="6496714" y="4364947"/>
                    <a:pt x="6630910" y="4356783"/>
                  </a:cubicBezTo>
                  <a:cubicBezTo>
                    <a:pt x="6751546" y="4349404"/>
                    <a:pt x="6866457" y="4342339"/>
                    <a:pt x="6971724" y="4355684"/>
                  </a:cubicBezTo>
                  <a:lnTo>
                    <a:pt x="6971021" y="4368715"/>
                  </a:lnTo>
                  <a:lnTo>
                    <a:pt x="6971724" y="4355684"/>
                  </a:lnTo>
                  <a:cubicBezTo>
                    <a:pt x="7089145" y="4370443"/>
                    <a:pt x="7134949" y="4373111"/>
                    <a:pt x="7197626" y="4370443"/>
                  </a:cubicBezTo>
                  <a:cubicBezTo>
                    <a:pt x="7218921" y="4369500"/>
                    <a:pt x="7242124" y="4368088"/>
                    <a:pt x="7270852" y="4366204"/>
                  </a:cubicBezTo>
                  <a:cubicBezTo>
                    <a:pt x="7316655" y="4363221"/>
                    <a:pt x="7376119" y="4359296"/>
                    <a:pt x="7463306" y="4355684"/>
                  </a:cubicBezTo>
                  <a:lnTo>
                    <a:pt x="7463508" y="4368715"/>
                  </a:lnTo>
                  <a:lnTo>
                    <a:pt x="7463306" y="4355684"/>
                  </a:lnTo>
                  <a:cubicBezTo>
                    <a:pt x="7586955" y="4350504"/>
                    <a:pt x="7693329" y="4356156"/>
                    <a:pt x="7802413" y="4362121"/>
                  </a:cubicBezTo>
                  <a:cubicBezTo>
                    <a:pt x="7961017" y="4370757"/>
                    <a:pt x="8125547" y="4379548"/>
                    <a:pt x="8358381" y="4355684"/>
                  </a:cubicBezTo>
                  <a:cubicBezTo>
                    <a:pt x="8751728" y="4315335"/>
                    <a:pt x="9193188" y="4297437"/>
                    <a:pt x="9390163" y="4355842"/>
                  </a:cubicBezTo>
                  <a:lnTo>
                    <a:pt x="9388556" y="4368715"/>
                  </a:lnTo>
                  <a:lnTo>
                    <a:pt x="9390163" y="4355842"/>
                  </a:lnTo>
                  <a:cubicBezTo>
                    <a:pt x="9399605" y="4358667"/>
                    <a:pt x="9409348" y="4361022"/>
                    <a:pt x="9419493" y="4363221"/>
                  </a:cubicBezTo>
                  <a:cubicBezTo>
                    <a:pt x="9519437" y="4383346"/>
                    <a:pt x="9653231" y="4371698"/>
                    <a:pt x="9787528" y="4359610"/>
                  </a:cubicBezTo>
                  <a:cubicBezTo>
                    <a:pt x="9919714" y="4347677"/>
                    <a:pt x="10052303" y="4335588"/>
                    <a:pt x="10150741" y="4355842"/>
                  </a:cubicBezTo>
                  <a:lnTo>
                    <a:pt x="10149636" y="4368873"/>
                  </a:lnTo>
                  <a:lnTo>
                    <a:pt x="10150741" y="4355842"/>
                  </a:lnTo>
                  <a:cubicBezTo>
                    <a:pt x="10151243" y="4355998"/>
                    <a:pt x="10151745" y="4355998"/>
                    <a:pt x="10152147" y="4356156"/>
                  </a:cubicBezTo>
                  <a:cubicBezTo>
                    <a:pt x="10254300" y="4376722"/>
                    <a:pt x="10391409" y="4366360"/>
                    <a:pt x="10529723" y="4355842"/>
                  </a:cubicBezTo>
                  <a:cubicBezTo>
                    <a:pt x="10667836" y="4345322"/>
                    <a:pt x="10807155" y="4334646"/>
                    <a:pt x="10911720" y="4355842"/>
                  </a:cubicBezTo>
                  <a:lnTo>
                    <a:pt x="10910615" y="4368873"/>
                  </a:lnTo>
                  <a:lnTo>
                    <a:pt x="10911720" y="4355842"/>
                  </a:lnTo>
                  <a:cubicBezTo>
                    <a:pt x="11116328" y="4394140"/>
                    <a:pt x="11363425" y="4378921"/>
                    <a:pt x="11661550" y="4356469"/>
                  </a:cubicBezTo>
                  <a:cubicBezTo>
                    <a:pt x="11663158" y="4356312"/>
                    <a:pt x="11664764" y="4356156"/>
                    <a:pt x="11666471" y="4356156"/>
                  </a:cubicBezTo>
                  <a:cubicBezTo>
                    <a:pt x="11668180" y="4356156"/>
                    <a:pt x="11669786" y="4355842"/>
                    <a:pt x="11671393" y="4355842"/>
                  </a:cubicBezTo>
                  <a:lnTo>
                    <a:pt x="11671796" y="4368873"/>
                  </a:lnTo>
                  <a:lnTo>
                    <a:pt x="11671393" y="4355842"/>
                  </a:lnTo>
                  <a:cubicBezTo>
                    <a:pt x="11749239" y="4350032"/>
                    <a:pt x="11810310" y="4342339"/>
                    <a:pt x="11865054" y="4335588"/>
                  </a:cubicBezTo>
                  <a:cubicBezTo>
                    <a:pt x="12023055" y="4315963"/>
                    <a:pt x="12129026" y="4302932"/>
                    <a:pt x="12433779" y="4355842"/>
                  </a:cubicBezTo>
                  <a:cubicBezTo>
                    <a:pt x="12495352" y="4366518"/>
                    <a:pt x="12550598" y="4373268"/>
                    <a:pt x="12601724" y="4376880"/>
                  </a:cubicBezTo>
                  <a:cubicBezTo>
                    <a:pt x="12732405" y="4385504"/>
                    <a:pt x="12835764" y="4376722"/>
                    <a:pt x="12949067" y="4366046"/>
                  </a:cubicBezTo>
                  <a:cubicBezTo>
                    <a:pt x="13085171" y="4353172"/>
                    <a:pt x="13235239" y="4339042"/>
                    <a:pt x="13463050" y="4355684"/>
                  </a:cubicBezTo>
                  <a:lnTo>
                    <a:pt x="13462647" y="4368715"/>
                  </a:lnTo>
                  <a:lnTo>
                    <a:pt x="13454311" y="4369500"/>
                  </a:lnTo>
                  <a:cubicBezTo>
                    <a:pt x="13444668" y="4132742"/>
                    <a:pt x="13451800" y="3990498"/>
                    <a:pt x="13458430" y="3858460"/>
                  </a:cubicBezTo>
                  <a:cubicBezTo>
                    <a:pt x="13465862" y="3710250"/>
                    <a:pt x="13473132" y="3575072"/>
                    <a:pt x="13454311" y="3331405"/>
                  </a:cubicBezTo>
                  <a:lnTo>
                    <a:pt x="13462647" y="3329836"/>
                  </a:lnTo>
                  <a:lnTo>
                    <a:pt x="13454311" y="3331405"/>
                  </a:lnTo>
                  <a:cubicBezTo>
                    <a:pt x="13446577" y="3228883"/>
                    <a:pt x="13442659" y="3138450"/>
                    <a:pt x="13441154" y="3054611"/>
                  </a:cubicBezTo>
                  <a:cubicBezTo>
                    <a:pt x="13438642" y="2913153"/>
                    <a:pt x="13442960" y="2791163"/>
                    <a:pt x="13447480" y="2664776"/>
                  </a:cubicBezTo>
                  <a:cubicBezTo>
                    <a:pt x="13452403" y="2527557"/>
                    <a:pt x="13457426" y="2384842"/>
                    <a:pt x="13454210" y="2204761"/>
                  </a:cubicBezTo>
                  <a:cubicBezTo>
                    <a:pt x="13449990" y="1970044"/>
                    <a:pt x="13452102" y="1770338"/>
                    <a:pt x="13454109" y="1587745"/>
                  </a:cubicBezTo>
                  <a:cubicBezTo>
                    <a:pt x="13455919" y="1423364"/>
                    <a:pt x="13457525" y="1272956"/>
                    <a:pt x="13454210" y="1122863"/>
                  </a:cubicBezTo>
                  <a:lnTo>
                    <a:pt x="13462546" y="1122392"/>
                  </a:lnTo>
                  <a:lnTo>
                    <a:pt x="13454210" y="1122863"/>
                  </a:lnTo>
                  <a:cubicBezTo>
                    <a:pt x="13451297" y="990510"/>
                    <a:pt x="13454412" y="825502"/>
                    <a:pt x="13457626" y="659865"/>
                  </a:cubicBezTo>
                  <a:cubicBezTo>
                    <a:pt x="13462045" y="425304"/>
                    <a:pt x="13466464" y="190273"/>
                    <a:pt x="13454311" y="42063"/>
                  </a:cubicBezTo>
                  <a:lnTo>
                    <a:pt x="13462647" y="40336"/>
                  </a:lnTo>
                  <a:lnTo>
                    <a:pt x="13463452" y="53367"/>
                  </a:lnTo>
                  <a:cubicBezTo>
                    <a:pt x="13375462" y="66241"/>
                    <a:pt x="13290484" y="76290"/>
                    <a:pt x="13208419" y="83826"/>
                  </a:cubicBezTo>
                  <a:cubicBezTo>
                    <a:pt x="12761333" y="125117"/>
                    <a:pt x="12402138" y="94973"/>
                    <a:pt x="12114360" y="70795"/>
                  </a:cubicBezTo>
                  <a:cubicBezTo>
                    <a:pt x="11921505" y="54623"/>
                    <a:pt x="11761092" y="41121"/>
                    <a:pt x="11627599" y="53524"/>
                  </a:cubicBezTo>
                  <a:cubicBezTo>
                    <a:pt x="11525546" y="62944"/>
                    <a:pt x="11431628" y="66870"/>
                    <a:pt x="11340925" y="67812"/>
                  </a:cubicBezTo>
                  <a:cubicBezTo>
                    <a:pt x="11226518" y="68911"/>
                    <a:pt x="11117131" y="65142"/>
                    <a:pt x="11002924" y="61060"/>
                  </a:cubicBezTo>
                  <a:cubicBezTo>
                    <a:pt x="10877970" y="56664"/>
                    <a:pt x="10747089" y="52111"/>
                    <a:pt x="10597423" y="53524"/>
                  </a:cubicBezTo>
                  <a:lnTo>
                    <a:pt x="10597323" y="40493"/>
                  </a:lnTo>
                  <a:lnTo>
                    <a:pt x="10597423" y="53524"/>
                  </a:lnTo>
                  <a:cubicBezTo>
                    <a:pt x="10428675" y="55094"/>
                    <a:pt x="10264848" y="53210"/>
                    <a:pt x="10111968" y="51326"/>
                  </a:cubicBezTo>
                  <a:cubicBezTo>
                    <a:pt x="9906355" y="48814"/>
                    <a:pt x="9720430" y="46459"/>
                    <a:pt x="9567953" y="53524"/>
                  </a:cubicBezTo>
                  <a:cubicBezTo>
                    <a:pt x="9455151" y="58705"/>
                    <a:pt x="9314527" y="54623"/>
                    <a:pt x="9164260" y="50227"/>
                  </a:cubicBezTo>
                  <a:cubicBezTo>
                    <a:pt x="8958948" y="44261"/>
                    <a:pt x="8735356" y="37667"/>
                    <a:pt x="8538381" y="53524"/>
                  </a:cubicBezTo>
                  <a:lnTo>
                    <a:pt x="8537979" y="40493"/>
                  </a:lnTo>
                  <a:lnTo>
                    <a:pt x="8538381" y="53524"/>
                  </a:lnTo>
                  <a:cubicBezTo>
                    <a:pt x="8424575" y="62630"/>
                    <a:pt x="8306652" y="65770"/>
                    <a:pt x="8193549" y="65770"/>
                  </a:cubicBezTo>
                  <a:cubicBezTo>
                    <a:pt x="8060960" y="65770"/>
                    <a:pt x="7935001" y="61688"/>
                    <a:pt x="7830035" y="58077"/>
                  </a:cubicBezTo>
                  <a:cubicBezTo>
                    <a:pt x="7755001" y="55565"/>
                    <a:pt x="7690817" y="53524"/>
                    <a:pt x="7642602" y="53524"/>
                  </a:cubicBezTo>
                  <a:cubicBezTo>
                    <a:pt x="7591476" y="53524"/>
                    <a:pt x="7519456" y="51012"/>
                    <a:pt x="7438999" y="48186"/>
                  </a:cubicBezTo>
                  <a:cubicBezTo>
                    <a:pt x="7245540" y="41435"/>
                    <a:pt x="7003665" y="32957"/>
                    <a:pt x="6882427" y="53524"/>
                  </a:cubicBezTo>
                  <a:lnTo>
                    <a:pt x="6881523" y="40493"/>
                  </a:lnTo>
                  <a:lnTo>
                    <a:pt x="6882427" y="53524"/>
                  </a:lnTo>
                  <a:cubicBezTo>
                    <a:pt x="6863141" y="56821"/>
                    <a:pt x="6844559" y="58862"/>
                    <a:pt x="6826178" y="60118"/>
                  </a:cubicBezTo>
                  <a:cubicBezTo>
                    <a:pt x="6771434" y="63886"/>
                    <a:pt x="6718198" y="59961"/>
                    <a:pt x="6651803" y="54937"/>
                  </a:cubicBezTo>
                  <a:cubicBezTo>
                    <a:pt x="6538901" y="46459"/>
                    <a:pt x="6386726" y="35155"/>
                    <a:pt x="6120845" y="53524"/>
                  </a:cubicBezTo>
                  <a:lnTo>
                    <a:pt x="6120443" y="40336"/>
                  </a:lnTo>
                  <a:lnTo>
                    <a:pt x="6120845" y="53367"/>
                  </a:lnTo>
                  <a:cubicBezTo>
                    <a:pt x="5896046" y="68910"/>
                    <a:pt x="5670645" y="55408"/>
                    <a:pt x="5473471" y="43790"/>
                  </a:cubicBezTo>
                  <a:cubicBezTo>
                    <a:pt x="5252288" y="30602"/>
                    <a:pt x="5067769" y="21209"/>
                    <a:pt x="4958082" y="53210"/>
                  </a:cubicBezTo>
                  <a:lnTo>
                    <a:pt x="4956474" y="40336"/>
                  </a:lnTo>
                  <a:lnTo>
                    <a:pt x="4958082" y="53210"/>
                  </a:lnTo>
                  <a:cubicBezTo>
                    <a:pt x="4950247" y="55565"/>
                    <a:pt x="4941910" y="57763"/>
                    <a:pt x="4933271" y="59647"/>
                  </a:cubicBezTo>
                  <a:cubicBezTo>
                    <a:pt x="4799076" y="89792"/>
                    <a:pt x="4559211" y="73620"/>
                    <a:pt x="4362537" y="60275"/>
                  </a:cubicBezTo>
                  <a:cubicBezTo>
                    <a:pt x="4223721" y="50855"/>
                    <a:pt x="4107304" y="43162"/>
                    <a:pt x="4062304" y="53210"/>
                  </a:cubicBezTo>
                  <a:cubicBezTo>
                    <a:pt x="4019212" y="62944"/>
                    <a:pt x="3992594" y="65927"/>
                    <a:pt x="3956835" y="65613"/>
                  </a:cubicBezTo>
                  <a:cubicBezTo>
                    <a:pt x="3936545" y="65456"/>
                    <a:pt x="3913443" y="64200"/>
                    <a:pt x="3882706" y="62630"/>
                  </a:cubicBezTo>
                  <a:cubicBezTo>
                    <a:pt x="3821334" y="59490"/>
                    <a:pt x="3729225" y="54623"/>
                    <a:pt x="3568611" y="53367"/>
                  </a:cubicBezTo>
                  <a:cubicBezTo>
                    <a:pt x="3410810" y="52111"/>
                    <a:pt x="3308557" y="53838"/>
                    <a:pt x="3210722" y="55565"/>
                  </a:cubicBezTo>
                  <a:cubicBezTo>
                    <a:pt x="3071504" y="57920"/>
                    <a:pt x="2941225" y="60118"/>
                    <a:pt x="2673135" y="53367"/>
                  </a:cubicBezTo>
                  <a:cubicBezTo>
                    <a:pt x="2667309" y="53210"/>
                    <a:pt x="2661483" y="53053"/>
                    <a:pt x="2655657" y="52896"/>
                  </a:cubicBezTo>
                  <a:cubicBezTo>
                    <a:pt x="2383750" y="46459"/>
                    <a:pt x="2095771" y="49599"/>
                    <a:pt x="1866252" y="52111"/>
                  </a:cubicBezTo>
                  <a:cubicBezTo>
                    <a:pt x="1714377" y="53838"/>
                    <a:pt x="1588117" y="55094"/>
                    <a:pt x="1509166" y="53367"/>
                  </a:cubicBezTo>
                  <a:lnTo>
                    <a:pt x="1509267" y="40336"/>
                  </a:lnTo>
                  <a:lnTo>
                    <a:pt x="1509166" y="53367"/>
                  </a:lnTo>
                  <a:cubicBezTo>
                    <a:pt x="1500327" y="53210"/>
                    <a:pt x="1491588" y="52896"/>
                    <a:pt x="1482849" y="52739"/>
                  </a:cubicBezTo>
                  <a:cubicBezTo>
                    <a:pt x="1375673" y="50698"/>
                    <a:pt x="1276332" y="51797"/>
                    <a:pt x="1189949" y="52739"/>
                  </a:cubicBezTo>
                  <a:cubicBezTo>
                    <a:pt x="1123755" y="53524"/>
                    <a:pt x="1065195" y="54152"/>
                    <a:pt x="1016679" y="53210"/>
                  </a:cubicBezTo>
                  <a:lnTo>
                    <a:pt x="1016779" y="40179"/>
                  </a:lnTo>
                  <a:lnTo>
                    <a:pt x="1016679" y="53210"/>
                  </a:lnTo>
                  <a:cubicBezTo>
                    <a:pt x="979514" y="52582"/>
                    <a:pt x="935016" y="55722"/>
                    <a:pt x="885095" y="59333"/>
                  </a:cubicBezTo>
                  <a:cubicBezTo>
                    <a:pt x="780028" y="67026"/>
                    <a:pt x="651859" y="76290"/>
                    <a:pt x="523288" y="53053"/>
                  </a:cubicBezTo>
                  <a:lnTo>
                    <a:pt x="524292" y="40022"/>
                  </a:lnTo>
                  <a:lnTo>
                    <a:pt x="523288" y="53053"/>
                  </a:lnTo>
                  <a:cubicBezTo>
                    <a:pt x="513243" y="51326"/>
                    <a:pt x="503199" y="49756"/>
                    <a:pt x="493255" y="48343"/>
                  </a:cubicBezTo>
                  <a:cubicBezTo>
                    <a:pt x="394014" y="35312"/>
                    <a:pt x="295778" y="43005"/>
                    <a:pt x="208892" y="49756"/>
                  </a:cubicBezTo>
                  <a:cubicBezTo>
                    <a:pt x="141091" y="55094"/>
                    <a:pt x="79718" y="59961"/>
                    <a:pt x="31002" y="53367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-12446" y="-37592"/>
              <a:ext cx="13490657" cy="4445321"/>
            </a:xfrm>
            <a:custGeom>
              <a:avLst/>
              <a:gdLst/>
              <a:ahLst/>
              <a:cxnLst/>
              <a:rect r="r" b="b" t="t" l="l"/>
              <a:pathLst>
                <a:path h="4445321" w="13490657">
                  <a:moveTo>
                    <a:pt x="21486" y="37592"/>
                  </a:moveTo>
                  <a:cubicBezTo>
                    <a:pt x="302836" y="73388"/>
                    <a:pt x="428494" y="81081"/>
                    <a:pt x="781260" y="37592"/>
                  </a:cubicBezTo>
                  <a:cubicBezTo>
                    <a:pt x="973313" y="18415"/>
                    <a:pt x="1030969" y="27813"/>
                    <a:pt x="1082598" y="36322"/>
                  </a:cubicBezTo>
                  <a:cubicBezTo>
                    <a:pt x="1123078" y="44186"/>
                    <a:pt x="1159540" y="51722"/>
                    <a:pt x="1258881" y="39476"/>
                  </a:cubicBezTo>
                  <a:cubicBezTo>
                    <a:pt x="1263702" y="38848"/>
                    <a:pt x="1268624" y="38220"/>
                    <a:pt x="1273747" y="37592"/>
                  </a:cubicBezTo>
                  <a:cubicBezTo>
                    <a:pt x="1517630" y="11049"/>
                    <a:pt x="1922428" y="11811"/>
                    <a:pt x="2438821" y="37592"/>
                  </a:cubicBezTo>
                  <a:cubicBezTo>
                    <a:pt x="2710326" y="54391"/>
                    <a:pt x="2836587" y="41831"/>
                    <a:pt x="2932111" y="33274"/>
                  </a:cubicBezTo>
                  <a:cubicBezTo>
                    <a:pt x="2990370" y="28575"/>
                    <a:pt x="3037680" y="24765"/>
                    <a:pt x="3099555" y="27813"/>
                  </a:cubicBezTo>
                  <a:cubicBezTo>
                    <a:pt x="3128985" y="29337"/>
                    <a:pt x="3161731" y="32258"/>
                    <a:pt x="3200503" y="37592"/>
                  </a:cubicBezTo>
                  <a:lnTo>
                    <a:pt x="3199599" y="50623"/>
                  </a:lnTo>
                  <a:lnTo>
                    <a:pt x="3200503" y="37592"/>
                  </a:lnTo>
                  <a:cubicBezTo>
                    <a:pt x="3361719" y="64439"/>
                    <a:pt x="3535390" y="54862"/>
                    <a:pt x="3699117" y="45756"/>
                  </a:cubicBezTo>
                  <a:cubicBezTo>
                    <a:pt x="3790825" y="40732"/>
                    <a:pt x="3879418" y="36068"/>
                    <a:pt x="3960679" y="37592"/>
                  </a:cubicBezTo>
                  <a:lnTo>
                    <a:pt x="3960578" y="50623"/>
                  </a:lnTo>
                  <a:lnTo>
                    <a:pt x="3960679" y="37592"/>
                  </a:lnTo>
                  <a:cubicBezTo>
                    <a:pt x="4032096" y="39162"/>
                    <a:pt x="4147107" y="34671"/>
                    <a:pt x="4280097" y="29718"/>
                  </a:cubicBezTo>
                  <a:cubicBezTo>
                    <a:pt x="4461202" y="22987"/>
                    <a:pt x="4675554" y="15113"/>
                    <a:pt x="4857361" y="18415"/>
                  </a:cubicBezTo>
                  <a:cubicBezTo>
                    <a:pt x="4961222" y="20320"/>
                    <a:pt x="5054737" y="25908"/>
                    <a:pt x="5125653" y="37749"/>
                  </a:cubicBezTo>
                  <a:cubicBezTo>
                    <a:pt x="5276723" y="68678"/>
                    <a:pt x="5364312" y="56589"/>
                    <a:pt x="5456421" y="44029"/>
                  </a:cubicBezTo>
                  <a:cubicBezTo>
                    <a:pt x="5536778" y="33909"/>
                    <a:pt x="5620550" y="24638"/>
                    <a:pt x="5751934" y="37749"/>
                  </a:cubicBezTo>
                  <a:cubicBezTo>
                    <a:pt x="5871967" y="52507"/>
                    <a:pt x="6013796" y="43244"/>
                    <a:pt x="6175313" y="33528"/>
                  </a:cubicBezTo>
                  <a:cubicBezTo>
                    <a:pt x="6386652" y="22352"/>
                    <a:pt x="6631137" y="9398"/>
                    <a:pt x="6902442" y="36322"/>
                  </a:cubicBezTo>
                  <a:cubicBezTo>
                    <a:pt x="6906962" y="36830"/>
                    <a:pt x="6911483" y="37211"/>
                    <a:pt x="6916003" y="37749"/>
                  </a:cubicBezTo>
                  <a:cubicBezTo>
                    <a:pt x="7399148" y="99765"/>
                    <a:pt x="7831769" y="72289"/>
                    <a:pt x="8078565" y="37749"/>
                  </a:cubicBezTo>
                  <a:lnTo>
                    <a:pt x="8079268" y="50780"/>
                  </a:lnTo>
                  <a:lnTo>
                    <a:pt x="8078565" y="37749"/>
                  </a:lnTo>
                  <a:cubicBezTo>
                    <a:pt x="8197393" y="24257"/>
                    <a:pt x="8361723" y="32385"/>
                    <a:pt x="8522235" y="41046"/>
                  </a:cubicBezTo>
                  <a:cubicBezTo>
                    <a:pt x="8677526" y="50466"/>
                    <a:pt x="8829098" y="59729"/>
                    <a:pt x="8934466" y="44971"/>
                  </a:cubicBezTo>
                  <a:cubicBezTo>
                    <a:pt x="8948328" y="43087"/>
                    <a:pt x="8961385" y="40732"/>
                    <a:pt x="8973439" y="37906"/>
                  </a:cubicBezTo>
                  <a:lnTo>
                    <a:pt x="8974644" y="50780"/>
                  </a:lnTo>
                  <a:lnTo>
                    <a:pt x="8973439" y="37906"/>
                  </a:lnTo>
                  <a:cubicBezTo>
                    <a:pt x="9058919" y="21717"/>
                    <a:pt x="9184577" y="30480"/>
                    <a:pt x="9339464" y="41988"/>
                  </a:cubicBezTo>
                  <a:cubicBezTo>
                    <a:pt x="9555423" y="60357"/>
                    <a:pt x="9830043" y="83593"/>
                    <a:pt x="10137910" y="37906"/>
                  </a:cubicBezTo>
                  <a:lnTo>
                    <a:pt x="10138714" y="50937"/>
                  </a:lnTo>
                  <a:lnTo>
                    <a:pt x="10137910" y="37906"/>
                  </a:lnTo>
                  <a:cubicBezTo>
                    <a:pt x="10441861" y="1270"/>
                    <a:pt x="10550945" y="18288"/>
                    <a:pt x="10644158" y="32893"/>
                  </a:cubicBezTo>
                  <a:cubicBezTo>
                    <a:pt x="10712964" y="45128"/>
                    <a:pt x="10772629" y="56746"/>
                    <a:pt x="10897584" y="38063"/>
                  </a:cubicBezTo>
                  <a:cubicBezTo>
                    <a:pt x="10898085" y="38063"/>
                    <a:pt x="10898488" y="37906"/>
                    <a:pt x="10898991" y="37906"/>
                  </a:cubicBezTo>
                  <a:lnTo>
                    <a:pt x="10899794" y="50937"/>
                  </a:lnTo>
                  <a:lnTo>
                    <a:pt x="10898991" y="37906"/>
                  </a:lnTo>
                  <a:cubicBezTo>
                    <a:pt x="11195607" y="1905"/>
                    <a:pt x="11404736" y="2286"/>
                    <a:pt x="11661777" y="37906"/>
                  </a:cubicBezTo>
                  <a:lnTo>
                    <a:pt x="11660874" y="50937"/>
                  </a:lnTo>
                  <a:lnTo>
                    <a:pt x="11661777" y="37906"/>
                  </a:lnTo>
                  <a:cubicBezTo>
                    <a:pt x="11917613" y="81552"/>
                    <a:pt x="12405780" y="84379"/>
                    <a:pt x="12689742" y="37906"/>
                  </a:cubicBezTo>
                  <a:lnTo>
                    <a:pt x="12690647" y="50937"/>
                  </a:lnTo>
                  <a:lnTo>
                    <a:pt x="12689742" y="37906"/>
                  </a:lnTo>
                  <a:cubicBezTo>
                    <a:pt x="12974908" y="0"/>
                    <a:pt x="13077063" y="1270"/>
                    <a:pt x="13452328" y="37906"/>
                  </a:cubicBezTo>
                  <a:cubicBezTo>
                    <a:pt x="13456447" y="38377"/>
                    <a:pt x="13459762" y="43558"/>
                    <a:pt x="13460062" y="50152"/>
                  </a:cubicBezTo>
                  <a:cubicBezTo>
                    <a:pt x="13468432" y="219557"/>
                    <a:pt x="13463101" y="428683"/>
                    <a:pt x="13458356" y="630901"/>
                  </a:cubicBezTo>
                  <a:cubicBezTo>
                    <a:pt x="13454539" y="822443"/>
                    <a:pt x="13450821" y="1007705"/>
                    <a:pt x="13456346" y="1149164"/>
                  </a:cubicBezTo>
                  <a:cubicBezTo>
                    <a:pt x="13457250" y="1173499"/>
                    <a:pt x="13458555" y="1196578"/>
                    <a:pt x="13460062" y="1218088"/>
                  </a:cubicBezTo>
                  <a:cubicBezTo>
                    <a:pt x="13485580" y="1500220"/>
                    <a:pt x="13490657" y="2004509"/>
                    <a:pt x="13460062" y="2346302"/>
                  </a:cubicBezTo>
                  <a:lnTo>
                    <a:pt x="13451725" y="2344889"/>
                  </a:lnTo>
                  <a:lnTo>
                    <a:pt x="13460062" y="2346302"/>
                  </a:lnTo>
                  <a:cubicBezTo>
                    <a:pt x="13443990" y="2573012"/>
                    <a:pt x="13450319" y="3194268"/>
                    <a:pt x="13455642" y="3722735"/>
                  </a:cubicBezTo>
                  <a:cubicBezTo>
                    <a:pt x="13458356" y="3984614"/>
                    <a:pt x="13460941" y="4223414"/>
                    <a:pt x="13460062" y="4379160"/>
                  </a:cubicBezTo>
                  <a:cubicBezTo>
                    <a:pt x="13460062" y="4382771"/>
                    <a:pt x="13459058" y="4386225"/>
                    <a:pt x="13457452" y="4388580"/>
                  </a:cubicBezTo>
                  <a:cubicBezTo>
                    <a:pt x="13455844" y="4390934"/>
                    <a:pt x="13453534" y="4392235"/>
                    <a:pt x="13451224" y="4391982"/>
                  </a:cubicBezTo>
                  <a:cubicBezTo>
                    <a:pt x="13265499" y="4375234"/>
                    <a:pt x="13116637" y="4383713"/>
                    <a:pt x="12962856" y="4392235"/>
                  </a:cubicBezTo>
                  <a:cubicBezTo>
                    <a:pt x="12802944" y="4399475"/>
                    <a:pt x="12637913" y="4407095"/>
                    <a:pt x="12421551" y="4391982"/>
                  </a:cubicBezTo>
                  <a:lnTo>
                    <a:pt x="12422053" y="4379002"/>
                  </a:lnTo>
                  <a:lnTo>
                    <a:pt x="12421551" y="4391982"/>
                  </a:lnTo>
                  <a:cubicBezTo>
                    <a:pt x="12191429" y="4372251"/>
                    <a:pt x="12072803" y="4386539"/>
                    <a:pt x="11987223" y="4395919"/>
                  </a:cubicBezTo>
                  <a:cubicBezTo>
                    <a:pt x="11939008" y="4400618"/>
                    <a:pt x="11900739" y="4404427"/>
                    <a:pt x="11858852" y="4401507"/>
                  </a:cubicBezTo>
                  <a:cubicBezTo>
                    <a:pt x="11838461" y="4400109"/>
                    <a:pt x="11817368" y="4397062"/>
                    <a:pt x="11793763" y="4391982"/>
                  </a:cubicBezTo>
                  <a:cubicBezTo>
                    <a:pt x="11730181" y="4374763"/>
                    <a:pt x="11588853" y="4384969"/>
                    <a:pt x="11414982" y="4396553"/>
                  </a:cubicBezTo>
                  <a:cubicBezTo>
                    <a:pt x="11170897" y="4410905"/>
                    <a:pt x="10864839" y="4429065"/>
                    <a:pt x="10630196" y="4392109"/>
                  </a:cubicBezTo>
                  <a:cubicBezTo>
                    <a:pt x="10400476" y="4347445"/>
                    <a:pt x="10283155" y="4360162"/>
                    <a:pt x="10141426" y="4375706"/>
                  </a:cubicBezTo>
                  <a:cubicBezTo>
                    <a:pt x="10037264" y="4387009"/>
                    <a:pt x="9919842" y="4398332"/>
                    <a:pt x="9735624" y="4392235"/>
                  </a:cubicBezTo>
                  <a:lnTo>
                    <a:pt x="9735825" y="4379317"/>
                  </a:lnTo>
                  <a:lnTo>
                    <a:pt x="9735624" y="4392235"/>
                  </a:lnTo>
                  <a:cubicBezTo>
                    <a:pt x="9515847" y="4383241"/>
                    <a:pt x="9398225" y="4393125"/>
                    <a:pt x="9315257" y="4398840"/>
                  </a:cubicBezTo>
                  <a:cubicBezTo>
                    <a:pt x="9270157" y="4402015"/>
                    <a:pt x="9235001" y="4404427"/>
                    <a:pt x="9199241" y="4403284"/>
                  </a:cubicBezTo>
                  <a:cubicBezTo>
                    <a:pt x="9170816" y="4402396"/>
                    <a:pt x="9142188" y="4399094"/>
                    <a:pt x="9107735" y="4392109"/>
                  </a:cubicBezTo>
                  <a:cubicBezTo>
                    <a:pt x="8952446" y="4353412"/>
                    <a:pt x="8409837" y="4336926"/>
                    <a:pt x="8215172" y="4392109"/>
                  </a:cubicBezTo>
                  <a:cubicBezTo>
                    <a:pt x="8101265" y="4418271"/>
                    <a:pt x="8006143" y="4407857"/>
                    <a:pt x="7916646" y="4398205"/>
                  </a:cubicBezTo>
                  <a:cubicBezTo>
                    <a:pt x="7850452" y="4390934"/>
                    <a:pt x="7787674" y="4382456"/>
                    <a:pt x="7721982" y="4392235"/>
                  </a:cubicBezTo>
                  <a:cubicBezTo>
                    <a:pt x="7564583" y="4411413"/>
                    <a:pt x="7377050" y="4410015"/>
                    <a:pt x="7227888" y="4392235"/>
                  </a:cubicBezTo>
                  <a:cubicBezTo>
                    <a:pt x="7113479" y="4375392"/>
                    <a:pt x="6859954" y="4381044"/>
                    <a:pt x="6581116" y="4387323"/>
                  </a:cubicBezTo>
                  <a:cubicBezTo>
                    <a:pt x="6499654" y="4389208"/>
                    <a:pt x="6416183" y="4391092"/>
                    <a:pt x="6333415" y="4392235"/>
                  </a:cubicBezTo>
                  <a:cubicBezTo>
                    <a:pt x="6176519" y="4394268"/>
                    <a:pt x="6093650" y="4387480"/>
                    <a:pt x="6026754" y="4381514"/>
                  </a:cubicBezTo>
                  <a:cubicBezTo>
                    <a:pt x="5981553" y="4377433"/>
                    <a:pt x="5943785" y="4374135"/>
                    <a:pt x="5895471" y="4374921"/>
                  </a:cubicBezTo>
                  <a:cubicBezTo>
                    <a:pt x="5848462" y="4375706"/>
                    <a:pt x="5791308" y="4380416"/>
                    <a:pt x="5707336" y="4392235"/>
                  </a:cubicBezTo>
                  <a:cubicBezTo>
                    <a:pt x="5575148" y="4407476"/>
                    <a:pt x="5439546" y="4397443"/>
                    <a:pt x="5294402" y="4385596"/>
                  </a:cubicBezTo>
                  <a:cubicBezTo>
                    <a:pt x="5125150" y="4370210"/>
                    <a:pt x="4942539" y="4353568"/>
                    <a:pt x="4735620" y="4383085"/>
                  </a:cubicBezTo>
                  <a:cubicBezTo>
                    <a:pt x="4716536" y="4385754"/>
                    <a:pt x="4697350" y="4388893"/>
                    <a:pt x="4677864" y="4392363"/>
                  </a:cubicBezTo>
                  <a:lnTo>
                    <a:pt x="4676859" y="4379473"/>
                  </a:lnTo>
                  <a:lnTo>
                    <a:pt x="4677864" y="4392363"/>
                  </a:lnTo>
                  <a:cubicBezTo>
                    <a:pt x="4330521" y="4443416"/>
                    <a:pt x="4287430" y="4435670"/>
                    <a:pt x="4144897" y="4409253"/>
                  </a:cubicBezTo>
                  <a:cubicBezTo>
                    <a:pt x="4117576" y="4404174"/>
                    <a:pt x="4086638" y="4398459"/>
                    <a:pt x="4049071" y="4392363"/>
                  </a:cubicBezTo>
                  <a:cubicBezTo>
                    <a:pt x="3817141" y="4345718"/>
                    <a:pt x="3321641" y="4330803"/>
                    <a:pt x="3021508" y="4392363"/>
                  </a:cubicBezTo>
                  <a:lnTo>
                    <a:pt x="3020403" y="4379473"/>
                  </a:lnTo>
                  <a:lnTo>
                    <a:pt x="3021508" y="4392363"/>
                  </a:lnTo>
                  <a:cubicBezTo>
                    <a:pt x="2850750" y="4420810"/>
                    <a:pt x="2780237" y="4409000"/>
                    <a:pt x="2714244" y="4397824"/>
                  </a:cubicBezTo>
                  <a:cubicBezTo>
                    <a:pt x="2664121" y="4388737"/>
                    <a:pt x="2617012" y="4379002"/>
                    <a:pt x="2528821" y="4392363"/>
                  </a:cubicBezTo>
                  <a:cubicBezTo>
                    <a:pt x="2324011" y="4417890"/>
                    <a:pt x="1822484" y="4445321"/>
                    <a:pt x="1497240" y="4392363"/>
                  </a:cubicBezTo>
                  <a:lnTo>
                    <a:pt x="1498345" y="4379473"/>
                  </a:lnTo>
                  <a:lnTo>
                    <a:pt x="1497240" y="4392363"/>
                  </a:lnTo>
                  <a:cubicBezTo>
                    <a:pt x="1314629" y="4355766"/>
                    <a:pt x="1227743" y="4368640"/>
                    <a:pt x="1136437" y="4382300"/>
                  </a:cubicBezTo>
                  <a:cubicBezTo>
                    <a:pt x="1065824" y="4392616"/>
                    <a:pt x="992398" y="4401507"/>
                    <a:pt x="871059" y="4392363"/>
                  </a:cubicBezTo>
                  <a:cubicBezTo>
                    <a:pt x="750524" y="4381357"/>
                    <a:pt x="620145" y="4391248"/>
                    <a:pt x="490770" y="4399347"/>
                  </a:cubicBezTo>
                  <a:cubicBezTo>
                    <a:pt x="364811" y="4407095"/>
                    <a:pt x="239755" y="4414841"/>
                    <a:pt x="126854" y="4406333"/>
                  </a:cubicBezTo>
                  <a:cubicBezTo>
                    <a:pt x="89689" y="4403539"/>
                    <a:pt x="53830" y="4399094"/>
                    <a:pt x="19578" y="4392235"/>
                  </a:cubicBezTo>
                  <a:cubicBezTo>
                    <a:pt x="15158" y="4391248"/>
                    <a:pt x="12065" y="4384969"/>
                    <a:pt x="12547" y="4378060"/>
                  </a:cubicBezTo>
                  <a:cubicBezTo>
                    <a:pt x="37156" y="4005182"/>
                    <a:pt x="30225" y="3728231"/>
                    <a:pt x="12547" y="3385025"/>
                  </a:cubicBezTo>
                  <a:lnTo>
                    <a:pt x="20884" y="3383926"/>
                  </a:lnTo>
                  <a:lnTo>
                    <a:pt x="12547" y="3385025"/>
                  </a:lnTo>
                  <a:cubicBezTo>
                    <a:pt x="1651" y="3218603"/>
                    <a:pt x="6223" y="3070237"/>
                    <a:pt x="11430" y="2899262"/>
                  </a:cubicBezTo>
                  <a:cubicBezTo>
                    <a:pt x="16062" y="2715413"/>
                    <a:pt x="21084" y="2505031"/>
                    <a:pt x="12547" y="2215990"/>
                  </a:cubicBezTo>
                  <a:lnTo>
                    <a:pt x="20884" y="2215362"/>
                  </a:lnTo>
                  <a:lnTo>
                    <a:pt x="12547" y="2215990"/>
                  </a:lnTo>
                  <a:cubicBezTo>
                    <a:pt x="0" y="1881734"/>
                    <a:pt x="5969" y="1675434"/>
                    <a:pt x="10795" y="1513408"/>
                  </a:cubicBezTo>
                  <a:cubicBezTo>
                    <a:pt x="13551" y="1408374"/>
                    <a:pt x="15560" y="1322494"/>
                    <a:pt x="12948" y="1232532"/>
                  </a:cubicBezTo>
                  <a:cubicBezTo>
                    <a:pt x="12848" y="1228293"/>
                    <a:pt x="12647" y="1224054"/>
                    <a:pt x="12546" y="1219815"/>
                  </a:cubicBezTo>
                  <a:cubicBezTo>
                    <a:pt x="2159" y="983684"/>
                    <a:pt x="2159" y="474371"/>
                    <a:pt x="12446" y="50309"/>
                  </a:cubicBezTo>
                  <a:cubicBezTo>
                    <a:pt x="12546" y="46698"/>
                    <a:pt x="13551" y="43244"/>
                    <a:pt x="15258" y="40889"/>
                  </a:cubicBezTo>
                  <a:cubicBezTo>
                    <a:pt x="16966" y="38534"/>
                    <a:pt x="19176" y="37338"/>
                    <a:pt x="21486" y="37592"/>
                  </a:cubicBezTo>
                  <a:moveTo>
                    <a:pt x="20180" y="63654"/>
                  </a:moveTo>
                  <a:lnTo>
                    <a:pt x="20783" y="50623"/>
                  </a:lnTo>
                  <a:lnTo>
                    <a:pt x="29120" y="51094"/>
                  </a:lnTo>
                  <a:cubicBezTo>
                    <a:pt x="20984" y="474999"/>
                    <a:pt x="20984" y="983370"/>
                    <a:pt x="29120" y="1218559"/>
                  </a:cubicBezTo>
                  <a:lnTo>
                    <a:pt x="20783" y="1219187"/>
                  </a:lnTo>
                  <a:lnTo>
                    <a:pt x="29120" y="1218559"/>
                  </a:lnTo>
                  <a:cubicBezTo>
                    <a:pt x="29220" y="1222798"/>
                    <a:pt x="29421" y="1227194"/>
                    <a:pt x="29522" y="1231433"/>
                  </a:cubicBezTo>
                  <a:cubicBezTo>
                    <a:pt x="32234" y="1322651"/>
                    <a:pt x="30225" y="1409630"/>
                    <a:pt x="27814" y="1514350"/>
                  </a:cubicBezTo>
                  <a:cubicBezTo>
                    <a:pt x="24098" y="1676062"/>
                    <a:pt x="19276" y="1881577"/>
                    <a:pt x="29120" y="2213949"/>
                  </a:cubicBezTo>
                  <a:cubicBezTo>
                    <a:pt x="37758" y="2504089"/>
                    <a:pt x="32636" y="2715413"/>
                    <a:pt x="28216" y="2899262"/>
                  </a:cubicBezTo>
                  <a:cubicBezTo>
                    <a:pt x="24098" y="3070394"/>
                    <a:pt x="20582" y="3217347"/>
                    <a:pt x="29120" y="3382042"/>
                  </a:cubicBezTo>
                  <a:cubicBezTo>
                    <a:pt x="46899" y="3726033"/>
                    <a:pt x="53930" y="4004711"/>
                    <a:pt x="29120" y="4379945"/>
                  </a:cubicBezTo>
                  <a:lnTo>
                    <a:pt x="20783" y="4378532"/>
                  </a:lnTo>
                  <a:lnTo>
                    <a:pt x="22089" y="4365658"/>
                  </a:lnTo>
                  <a:cubicBezTo>
                    <a:pt x="55738" y="4373978"/>
                    <a:pt x="90995" y="4379474"/>
                    <a:pt x="127758" y="4382928"/>
                  </a:cubicBezTo>
                  <a:cubicBezTo>
                    <a:pt x="239655" y="4392997"/>
                    <a:pt x="363706" y="4383870"/>
                    <a:pt x="489866" y="4374135"/>
                  </a:cubicBezTo>
                  <a:cubicBezTo>
                    <a:pt x="619040" y="4364245"/>
                    <a:pt x="750323" y="4354353"/>
                    <a:pt x="871963" y="4365500"/>
                  </a:cubicBezTo>
                  <a:lnTo>
                    <a:pt x="871461" y="4378532"/>
                  </a:lnTo>
                  <a:lnTo>
                    <a:pt x="871963" y="4365500"/>
                  </a:lnTo>
                  <a:cubicBezTo>
                    <a:pt x="992096" y="4376647"/>
                    <a:pt x="1064518" y="4365814"/>
                    <a:pt x="1134830" y="4355296"/>
                  </a:cubicBezTo>
                  <a:cubicBezTo>
                    <a:pt x="1226939" y="4341636"/>
                    <a:pt x="1315131" y="4328448"/>
                    <a:pt x="1499349" y="4365500"/>
                  </a:cubicBezTo>
                  <a:cubicBezTo>
                    <a:pt x="1822785" y="4423224"/>
                    <a:pt x="2322806" y="4395919"/>
                    <a:pt x="2527113" y="4365500"/>
                  </a:cubicBezTo>
                  <a:lnTo>
                    <a:pt x="2527916" y="4378532"/>
                  </a:lnTo>
                  <a:lnTo>
                    <a:pt x="2527113" y="4365500"/>
                  </a:lnTo>
                  <a:cubicBezTo>
                    <a:pt x="2617112" y="4351684"/>
                    <a:pt x="2665728" y="4361732"/>
                    <a:pt x="2716454" y="4372251"/>
                  </a:cubicBezTo>
                  <a:cubicBezTo>
                    <a:pt x="2781241" y="4385754"/>
                    <a:pt x="2850348" y="4398585"/>
                    <a:pt x="3019299" y="4365500"/>
                  </a:cubicBezTo>
                  <a:cubicBezTo>
                    <a:pt x="3321039" y="4303484"/>
                    <a:pt x="3817945" y="4318400"/>
                    <a:pt x="4051181" y="4365500"/>
                  </a:cubicBezTo>
                  <a:lnTo>
                    <a:pt x="4050076" y="4378532"/>
                  </a:lnTo>
                  <a:lnTo>
                    <a:pt x="4051181" y="4365500"/>
                  </a:lnTo>
                  <a:cubicBezTo>
                    <a:pt x="4088848" y="4373037"/>
                    <a:pt x="4119986" y="4380259"/>
                    <a:pt x="4147308" y="4386539"/>
                  </a:cubicBezTo>
                  <a:cubicBezTo>
                    <a:pt x="4287832" y="4413572"/>
                    <a:pt x="4329316" y="4421446"/>
                    <a:pt x="4675955" y="4365500"/>
                  </a:cubicBezTo>
                  <a:cubicBezTo>
                    <a:pt x="4695542" y="4361889"/>
                    <a:pt x="4714928" y="4358750"/>
                    <a:pt x="4734114" y="4356080"/>
                  </a:cubicBezTo>
                  <a:cubicBezTo>
                    <a:pt x="4942438" y="4326407"/>
                    <a:pt x="5126154" y="4343206"/>
                    <a:pt x="5295406" y="4358592"/>
                  </a:cubicBezTo>
                  <a:cubicBezTo>
                    <a:pt x="5440852" y="4371938"/>
                    <a:pt x="5575249" y="4384026"/>
                    <a:pt x="5705828" y="4365500"/>
                  </a:cubicBezTo>
                  <a:lnTo>
                    <a:pt x="5706632" y="4378532"/>
                  </a:lnTo>
                  <a:lnTo>
                    <a:pt x="5705828" y="4365500"/>
                  </a:lnTo>
                  <a:cubicBezTo>
                    <a:pt x="5790103" y="4353412"/>
                    <a:pt x="5847759" y="4348701"/>
                    <a:pt x="5895370" y="4347916"/>
                  </a:cubicBezTo>
                  <a:cubicBezTo>
                    <a:pt x="5944388" y="4347131"/>
                    <a:pt x="5982557" y="4350585"/>
                    <a:pt x="6027758" y="4354667"/>
                  </a:cubicBezTo>
                  <a:cubicBezTo>
                    <a:pt x="6094454" y="4360633"/>
                    <a:pt x="6176921" y="4368013"/>
                    <a:pt x="6333215" y="4365500"/>
                  </a:cubicBezTo>
                  <a:lnTo>
                    <a:pt x="6333315" y="4378532"/>
                  </a:lnTo>
                  <a:lnTo>
                    <a:pt x="6333215" y="4365500"/>
                  </a:lnTo>
                  <a:cubicBezTo>
                    <a:pt x="6415982" y="4364087"/>
                    <a:pt x="6499453" y="4362204"/>
                    <a:pt x="6580915" y="4360476"/>
                  </a:cubicBezTo>
                  <a:cubicBezTo>
                    <a:pt x="6859150" y="4354196"/>
                    <a:pt x="7113882" y="4348544"/>
                    <a:pt x="7229495" y="4365658"/>
                  </a:cubicBezTo>
                  <a:lnTo>
                    <a:pt x="7228691" y="4378688"/>
                  </a:lnTo>
                  <a:lnTo>
                    <a:pt x="7229495" y="4365658"/>
                  </a:lnTo>
                  <a:cubicBezTo>
                    <a:pt x="7377652" y="4387480"/>
                    <a:pt x="7564080" y="4389050"/>
                    <a:pt x="7720375" y="4365658"/>
                  </a:cubicBezTo>
                  <a:lnTo>
                    <a:pt x="7721179" y="4378688"/>
                  </a:lnTo>
                  <a:lnTo>
                    <a:pt x="7720375" y="4365658"/>
                  </a:lnTo>
                  <a:cubicBezTo>
                    <a:pt x="7787874" y="4355452"/>
                    <a:pt x="7852059" y="4364245"/>
                    <a:pt x="7918053" y="4373037"/>
                  </a:cubicBezTo>
                  <a:cubicBezTo>
                    <a:pt x="8007550" y="4384969"/>
                    <a:pt x="8100663" y="4396427"/>
                    <a:pt x="8212159" y="4365814"/>
                  </a:cubicBezTo>
                  <a:lnTo>
                    <a:pt x="8213665" y="4378688"/>
                  </a:lnTo>
                  <a:lnTo>
                    <a:pt x="8212159" y="4365814"/>
                  </a:lnTo>
                  <a:cubicBezTo>
                    <a:pt x="8409133" y="4309922"/>
                    <a:pt x="8953551" y="4326564"/>
                    <a:pt x="9110347" y="4365814"/>
                  </a:cubicBezTo>
                  <a:lnTo>
                    <a:pt x="9109041" y="4378688"/>
                  </a:lnTo>
                  <a:lnTo>
                    <a:pt x="9110347" y="4365814"/>
                  </a:lnTo>
                  <a:cubicBezTo>
                    <a:pt x="9143996" y="4374292"/>
                    <a:pt x="9172021" y="4378060"/>
                    <a:pt x="9199643" y="4379317"/>
                  </a:cubicBezTo>
                  <a:cubicBezTo>
                    <a:pt x="9234599" y="4380730"/>
                    <a:pt x="9269052" y="4377746"/>
                    <a:pt x="9314353" y="4373978"/>
                  </a:cubicBezTo>
                  <a:cubicBezTo>
                    <a:pt x="9397523" y="4366913"/>
                    <a:pt x="9515647" y="4356708"/>
                    <a:pt x="9736025" y="4365814"/>
                  </a:cubicBezTo>
                  <a:cubicBezTo>
                    <a:pt x="9919440" y="4373351"/>
                    <a:pt x="10036158" y="4360633"/>
                    <a:pt x="10140221" y="4349329"/>
                  </a:cubicBezTo>
                  <a:cubicBezTo>
                    <a:pt x="10282452" y="4333786"/>
                    <a:pt x="10400978" y="4320912"/>
                    <a:pt x="10632306" y="4365971"/>
                  </a:cubicBezTo>
                  <a:lnTo>
                    <a:pt x="10631302" y="4379003"/>
                  </a:lnTo>
                  <a:lnTo>
                    <a:pt x="10632306" y="4365971"/>
                  </a:lnTo>
                  <a:cubicBezTo>
                    <a:pt x="10865239" y="4407603"/>
                    <a:pt x="11169692" y="4389208"/>
                    <a:pt x="11414278" y="4371309"/>
                  </a:cubicBezTo>
                  <a:cubicBezTo>
                    <a:pt x="11586845" y="4358750"/>
                    <a:pt x="11730783" y="4348073"/>
                    <a:pt x="11796776" y="4365971"/>
                  </a:cubicBezTo>
                  <a:lnTo>
                    <a:pt x="11795371" y="4378846"/>
                  </a:lnTo>
                  <a:lnTo>
                    <a:pt x="11796776" y="4365971"/>
                  </a:lnTo>
                  <a:cubicBezTo>
                    <a:pt x="11819678" y="4372251"/>
                    <a:pt x="11840170" y="4375706"/>
                    <a:pt x="11859856" y="4377433"/>
                  </a:cubicBezTo>
                  <a:cubicBezTo>
                    <a:pt x="11900437" y="4380887"/>
                    <a:pt x="11937602" y="4376491"/>
                    <a:pt x="11986017" y="4370682"/>
                  </a:cubicBezTo>
                  <a:cubicBezTo>
                    <a:pt x="12071998" y="4360320"/>
                    <a:pt x="12191429" y="4345875"/>
                    <a:pt x="12422555" y="4365814"/>
                  </a:cubicBezTo>
                  <a:cubicBezTo>
                    <a:pt x="12638113" y="4384341"/>
                    <a:pt x="12802544" y="4375078"/>
                    <a:pt x="12962352" y="4366129"/>
                  </a:cubicBezTo>
                  <a:cubicBezTo>
                    <a:pt x="13116035" y="4357493"/>
                    <a:pt x="13265701" y="4349015"/>
                    <a:pt x="13452229" y="4365814"/>
                  </a:cubicBezTo>
                  <a:lnTo>
                    <a:pt x="13451725" y="4378846"/>
                  </a:lnTo>
                  <a:lnTo>
                    <a:pt x="13443389" y="4378688"/>
                  </a:lnTo>
                  <a:cubicBezTo>
                    <a:pt x="13444093" y="4223257"/>
                    <a:pt x="13441681" y="3984929"/>
                    <a:pt x="13438969" y="3722893"/>
                  </a:cubicBezTo>
                  <a:cubicBezTo>
                    <a:pt x="13433645" y="3195681"/>
                    <a:pt x="13427218" y="2572070"/>
                    <a:pt x="13443490" y="2343162"/>
                  </a:cubicBezTo>
                  <a:cubicBezTo>
                    <a:pt x="13469578" y="2003410"/>
                    <a:pt x="13464371" y="1501005"/>
                    <a:pt x="13443490" y="1220757"/>
                  </a:cubicBezTo>
                  <a:lnTo>
                    <a:pt x="13451826" y="1219344"/>
                  </a:lnTo>
                  <a:lnTo>
                    <a:pt x="13443490" y="1220757"/>
                  </a:lnTo>
                  <a:cubicBezTo>
                    <a:pt x="13441882" y="1198777"/>
                    <a:pt x="13440676" y="1175226"/>
                    <a:pt x="13439673" y="1150577"/>
                  </a:cubicBezTo>
                  <a:cubicBezTo>
                    <a:pt x="13434148" y="1007548"/>
                    <a:pt x="13437865" y="820874"/>
                    <a:pt x="13441681" y="629803"/>
                  </a:cubicBezTo>
                  <a:cubicBezTo>
                    <a:pt x="13445800" y="427113"/>
                    <a:pt x="13449917" y="219400"/>
                    <a:pt x="13443389" y="51408"/>
                  </a:cubicBezTo>
                  <a:lnTo>
                    <a:pt x="13451725" y="50623"/>
                  </a:lnTo>
                  <a:lnTo>
                    <a:pt x="13451123" y="63654"/>
                  </a:lnTo>
                  <a:cubicBezTo>
                    <a:pt x="13076459" y="22225"/>
                    <a:pt x="12975411" y="21082"/>
                    <a:pt x="12691550" y="63654"/>
                  </a:cubicBezTo>
                  <a:cubicBezTo>
                    <a:pt x="12406484" y="110441"/>
                    <a:pt x="11917112" y="107615"/>
                    <a:pt x="11660069" y="63654"/>
                  </a:cubicBezTo>
                  <a:cubicBezTo>
                    <a:pt x="11404234" y="23368"/>
                    <a:pt x="11196311" y="22860"/>
                    <a:pt x="10900697" y="63654"/>
                  </a:cubicBezTo>
                  <a:cubicBezTo>
                    <a:pt x="10900195" y="63654"/>
                    <a:pt x="10899794" y="63811"/>
                    <a:pt x="10899291" y="63811"/>
                  </a:cubicBezTo>
                  <a:cubicBezTo>
                    <a:pt x="10772629" y="82652"/>
                    <a:pt x="10711658" y="70877"/>
                    <a:pt x="10642250" y="57374"/>
                  </a:cubicBezTo>
                  <a:cubicBezTo>
                    <a:pt x="10550140" y="39476"/>
                    <a:pt x="10442362" y="22225"/>
                    <a:pt x="10139618" y="63497"/>
                  </a:cubicBezTo>
                  <a:cubicBezTo>
                    <a:pt x="9830444" y="109499"/>
                    <a:pt x="9554619" y="85949"/>
                    <a:pt x="9338761" y="67737"/>
                  </a:cubicBezTo>
                  <a:cubicBezTo>
                    <a:pt x="9183070" y="54548"/>
                    <a:pt x="9059421" y="44029"/>
                    <a:pt x="8976051" y="63497"/>
                  </a:cubicBezTo>
                  <a:cubicBezTo>
                    <a:pt x="8963596" y="66480"/>
                    <a:pt x="8950236" y="68836"/>
                    <a:pt x="8936073" y="70720"/>
                  </a:cubicBezTo>
                  <a:cubicBezTo>
                    <a:pt x="8829399" y="85635"/>
                    <a:pt x="8676520" y="76215"/>
                    <a:pt x="8521734" y="66794"/>
                  </a:cubicBezTo>
                  <a:cubicBezTo>
                    <a:pt x="8360819" y="56903"/>
                    <a:pt x="8197694" y="47012"/>
                    <a:pt x="8080172" y="63497"/>
                  </a:cubicBezTo>
                  <a:cubicBezTo>
                    <a:pt x="7832573" y="98195"/>
                    <a:pt x="7398947" y="125670"/>
                    <a:pt x="6914697" y="63497"/>
                  </a:cubicBezTo>
                  <a:lnTo>
                    <a:pt x="6915400" y="50466"/>
                  </a:lnTo>
                  <a:lnTo>
                    <a:pt x="6914697" y="63497"/>
                  </a:lnTo>
                  <a:cubicBezTo>
                    <a:pt x="6910177" y="62869"/>
                    <a:pt x="6905757" y="62398"/>
                    <a:pt x="6901237" y="61770"/>
                  </a:cubicBezTo>
                  <a:cubicBezTo>
                    <a:pt x="6631037" y="30353"/>
                    <a:pt x="6387455" y="44500"/>
                    <a:pt x="6176117" y="58473"/>
                  </a:cubicBezTo>
                  <a:cubicBezTo>
                    <a:pt x="6014901" y="68993"/>
                    <a:pt x="5871966" y="78413"/>
                    <a:pt x="5750728" y="63497"/>
                  </a:cubicBezTo>
                  <a:lnTo>
                    <a:pt x="5751431" y="50466"/>
                  </a:lnTo>
                  <a:lnTo>
                    <a:pt x="5750728" y="63497"/>
                  </a:lnTo>
                  <a:cubicBezTo>
                    <a:pt x="5620751" y="47483"/>
                    <a:pt x="5537983" y="58787"/>
                    <a:pt x="5457928" y="69778"/>
                  </a:cubicBezTo>
                  <a:cubicBezTo>
                    <a:pt x="5365317" y="82495"/>
                    <a:pt x="5276422" y="94584"/>
                    <a:pt x="5123443" y="63340"/>
                  </a:cubicBezTo>
                  <a:lnTo>
                    <a:pt x="5124547" y="50309"/>
                  </a:lnTo>
                  <a:lnTo>
                    <a:pt x="5123443" y="63340"/>
                  </a:lnTo>
                  <a:cubicBezTo>
                    <a:pt x="5053532" y="49367"/>
                    <a:pt x="4960820" y="42459"/>
                    <a:pt x="4857160" y="40104"/>
                  </a:cubicBezTo>
                  <a:cubicBezTo>
                    <a:pt x="4675754" y="36322"/>
                    <a:pt x="4461905" y="45756"/>
                    <a:pt x="4280600" y="54077"/>
                  </a:cubicBezTo>
                  <a:cubicBezTo>
                    <a:pt x="4147810" y="60200"/>
                    <a:pt x="4032398" y="65381"/>
                    <a:pt x="3960478" y="63811"/>
                  </a:cubicBezTo>
                  <a:cubicBezTo>
                    <a:pt x="3879720" y="61927"/>
                    <a:pt x="3791528" y="66794"/>
                    <a:pt x="3699620" y="71975"/>
                  </a:cubicBezTo>
                  <a:cubicBezTo>
                    <a:pt x="3536094" y="81081"/>
                    <a:pt x="3361116" y="90816"/>
                    <a:pt x="3198595" y="63811"/>
                  </a:cubicBezTo>
                  <a:cubicBezTo>
                    <a:pt x="3160124" y="57374"/>
                    <a:pt x="3127780" y="53763"/>
                    <a:pt x="3098751" y="51879"/>
                  </a:cubicBezTo>
                  <a:cubicBezTo>
                    <a:pt x="3037881" y="48111"/>
                    <a:pt x="2991375" y="52664"/>
                    <a:pt x="2933116" y="58473"/>
                  </a:cubicBezTo>
                  <a:cubicBezTo>
                    <a:pt x="2837190" y="68050"/>
                    <a:pt x="2710326" y="80610"/>
                    <a:pt x="2438118" y="63811"/>
                  </a:cubicBezTo>
                  <a:lnTo>
                    <a:pt x="2438419" y="50780"/>
                  </a:lnTo>
                  <a:lnTo>
                    <a:pt x="2438118" y="63811"/>
                  </a:lnTo>
                  <a:cubicBezTo>
                    <a:pt x="1921825" y="33020"/>
                    <a:pt x="1517831" y="32385"/>
                    <a:pt x="1275153" y="63811"/>
                  </a:cubicBezTo>
                  <a:lnTo>
                    <a:pt x="1274450" y="50780"/>
                  </a:lnTo>
                  <a:lnTo>
                    <a:pt x="1275153" y="63811"/>
                  </a:lnTo>
                  <a:cubicBezTo>
                    <a:pt x="1270031" y="64439"/>
                    <a:pt x="1265008" y="65067"/>
                    <a:pt x="1260187" y="65695"/>
                  </a:cubicBezTo>
                  <a:cubicBezTo>
                    <a:pt x="1159540" y="78098"/>
                    <a:pt x="1121973" y="70562"/>
                    <a:pt x="1080489" y="62084"/>
                  </a:cubicBezTo>
                  <a:cubicBezTo>
                    <a:pt x="1030266" y="51879"/>
                    <a:pt x="973715" y="40261"/>
                    <a:pt x="782666" y="63811"/>
                  </a:cubicBezTo>
                  <a:lnTo>
                    <a:pt x="781863" y="50623"/>
                  </a:lnTo>
                  <a:lnTo>
                    <a:pt x="782566" y="63654"/>
                  </a:lnTo>
                  <a:cubicBezTo>
                    <a:pt x="428795" y="107301"/>
                    <a:pt x="302333" y="99608"/>
                    <a:pt x="20180" y="63654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13447658" cy="4354170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5E17EB"/>
                  </a:solidFill>
                  <a:latin typeface="Gliker"/>
                  <a:ea typeface="Gliker"/>
                  <a:cs typeface="Gliker"/>
                  <a:sym typeface="Gliker"/>
                </a:rPr>
                <a:t>1. Il rito di purificazione di Giosuè: il tema del peccato e del perdono</a:t>
              </a:r>
            </a:p>
            <a:p>
              <a:pPr algn="l">
                <a:lnSpc>
                  <a:spcPts val="2879"/>
                </a:lnSpc>
              </a:pPr>
            </a:p>
            <a:p>
              <a:pPr algn="l">
                <a:lnSpc>
                  <a:spcPts val="2879"/>
                </a:lnSpc>
              </a:pPr>
              <a:r>
                <a:rPr lang="en-US" sz="2400" i="true">
                  <a:solidFill>
                    <a:srgbClr val="5E17EB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Domande per la discussione:</a:t>
              </a:r>
            </a:p>
            <a:p>
              <a:pPr algn="l">
                <a:lnSpc>
                  <a:spcPts val="3600"/>
                </a:lnSpc>
              </a:pPr>
              <a:r>
                <a:rPr lang="en-US" sz="2400" i="true">
                  <a:solidFill>
                    <a:srgbClr val="5E17EB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 </a:t>
              </a:r>
              <a:r>
                <a:rPr lang="en-US" sz="2400" i="true" b="true">
                  <a:solidFill>
                    <a:srgbClr val="5E17EB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 •      Come ci sentiamo quando siamo “accusati” dalle nostre colpe o dai nostri limiti?</a:t>
              </a:r>
            </a:p>
            <a:p>
              <a:pPr algn="l">
                <a:lnSpc>
                  <a:spcPts val="2879"/>
                </a:lnSpc>
              </a:pPr>
              <a:r>
                <a:rPr lang="en-US" sz="2400" i="true" b="true">
                  <a:solidFill>
                    <a:srgbClr val="5E17EB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  •      Riusciamo a riconoscere nella nostra vita il perdono di Dio come un atto liberatorio e trasformante?</a:t>
              </a:r>
            </a:p>
            <a:p>
              <a:pPr algn="l">
                <a:lnSpc>
                  <a:spcPts val="287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87635" y="5143500"/>
            <a:ext cx="11378085" cy="2831287"/>
            <a:chOff x="0" y="0"/>
            <a:chExt cx="15170779" cy="377505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26289" y="-41148"/>
              <a:ext cx="15230291" cy="3877886"/>
            </a:xfrm>
            <a:custGeom>
              <a:avLst/>
              <a:gdLst/>
              <a:ahLst/>
              <a:cxnLst/>
              <a:rect r="r" b="b" t="t" l="l"/>
              <a:pathLst>
                <a:path h="3877886" w="15230291">
                  <a:moveTo>
                    <a:pt x="35694" y="52446"/>
                  </a:moveTo>
                  <a:cubicBezTo>
                    <a:pt x="166009" y="65922"/>
                    <a:pt x="378817" y="24257"/>
                    <a:pt x="591286" y="52446"/>
                  </a:cubicBezTo>
                  <a:cubicBezTo>
                    <a:pt x="803755" y="81848"/>
                    <a:pt x="1015318" y="50540"/>
                    <a:pt x="1146878" y="52446"/>
                  </a:cubicBezTo>
                  <a:cubicBezTo>
                    <a:pt x="1278439" y="54352"/>
                    <a:pt x="1476290" y="48362"/>
                    <a:pt x="1702470" y="52446"/>
                  </a:cubicBezTo>
                  <a:cubicBezTo>
                    <a:pt x="1928651" y="56530"/>
                    <a:pt x="2500560" y="42509"/>
                    <a:pt x="3015585" y="52446"/>
                  </a:cubicBezTo>
                  <a:cubicBezTo>
                    <a:pt x="3530609" y="62383"/>
                    <a:pt x="3594633" y="49860"/>
                    <a:pt x="4025690" y="52446"/>
                  </a:cubicBezTo>
                  <a:cubicBezTo>
                    <a:pt x="4456747" y="55032"/>
                    <a:pt x="4450628" y="75042"/>
                    <a:pt x="4581282" y="52446"/>
                  </a:cubicBezTo>
                  <a:cubicBezTo>
                    <a:pt x="4711937" y="30607"/>
                    <a:pt x="5354442" y="107847"/>
                    <a:pt x="5591388" y="52446"/>
                  </a:cubicBezTo>
                  <a:cubicBezTo>
                    <a:pt x="5828333" y="0"/>
                    <a:pt x="6368174" y="80895"/>
                    <a:pt x="6904616" y="52446"/>
                  </a:cubicBezTo>
                  <a:cubicBezTo>
                    <a:pt x="7441057" y="25146"/>
                    <a:pt x="7568198" y="77764"/>
                    <a:pt x="7763217" y="52446"/>
                  </a:cubicBezTo>
                  <a:cubicBezTo>
                    <a:pt x="7958234" y="28067"/>
                    <a:pt x="8425893" y="52446"/>
                    <a:pt x="8621818" y="52446"/>
                  </a:cubicBezTo>
                  <a:cubicBezTo>
                    <a:pt x="8817742" y="52446"/>
                    <a:pt x="9246307" y="76267"/>
                    <a:pt x="9631923" y="52446"/>
                  </a:cubicBezTo>
                  <a:cubicBezTo>
                    <a:pt x="10017540" y="29464"/>
                    <a:pt x="10493131" y="63199"/>
                    <a:pt x="10793533" y="52446"/>
                  </a:cubicBezTo>
                  <a:cubicBezTo>
                    <a:pt x="11093936" y="41692"/>
                    <a:pt x="11509128" y="55713"/>
                    <a:pt x="11955142" y="52446"/>
                  </a:cubicBezTo>
                  <a:cubicBezTo>
                    <a:pt x="12401158" y="49179"/>
                    <a:pt x="12698161" y="82256"/>
                    <a:pt x="13116754" y="52446"/>
                  </a:cubicBezTo>
                  <a:cubicBezTo>
                    <a:pt x="13535345" y="23876"/>
                    <a:pt x="14185443" y="165153"/>
                    <a:pt x="15187503" y="52446"/>
                  </a:cubicBezTo>
                  <a:cubicBezTo>
                    <a:pt x="15212892" y="273777"/>
                    <a:pt x="15179685" y="714942"/>
                    <a:pt x="15187503" y="990584"/>
                  </a:cubicBezTo>
                  <a:cubicBezTo>
                    <a:pt x="15195323" y="1266227"/>
                    <a:pt x="15178439" y="1542823"/>
                    <a:pt x="15187503" y="1928723"/>
                  </a:cubicBezTo>
                  <a:cubicBezTo>
                    <a:pt x="15196569" y="2314622"/>
                    <a:pt x="15148296" y="2503693"/>
                    <a:pt x="15187503" y="2904294"/>
                  </a:cubicBezTo>
                  <a:cubicBezTo>
                    <a:pt x="15230291" y="3304895"/>
                    <a:pt x="15164501" y="3369824"/>
                    <a:pt x="15187503" y="3804863"/>
                  </a:cubicBezTo>
                  <a:cubicBezTo>
                    <a:pt x="14634292" y="3773828"/>
                    <a:pt x="14488340" y="3863281"/>
                    <a:pt x="14025895" y="3804863"/>
                  </a:cubicBezTo>
                  <a:cubicBezTo>
                    <a:pt x="13563449" y="3743065"/>
                    <a:pt x="13508263" y="3785126"/>
                    <a:pt x="13167293" y="3804863"/>
                  </a:cubicBezTo>
                  <a:cubicBezTo>
                    <a:pt x="12826322" y="3824038"/>
                    <a:pt x="12543030" y="3839532"/>
                    <a:pt x="12308692" y="3804863"/>
                  </a:cubicBezTo>
                  <a:cubicBezTo>
                    <a:pt x="12074352" y="3768519"/>
                    <a:pt x="11682730" y="3839913"/>
                    <a:pt x="11450090" y="3804863"/>
                  </a:cubicBezTo>
                  <a:cubicBezTo>
                    <a:pt x="11217452" y="3768111"/>
                    <a:pt x="10812345" y="3852613"/>
                    <a:pt x="10591490" y="3804863"/>
                  </a:cubicBezTo>
                  <a:cubicBezTo>
                    <a:pt x="10370635" y="3754499"/>
                    <a:pt x="9873969" y="3769880"/>
                    <a:pt x="9429880" y="3804863"/>
                  </a:cubicBezTo>
                  <a:cubicBezTo>
                    <a:pt x="8985792" y="3838262"/>
                    <a:pt x="8761085" y="3793701"/>
                    <a:pt x="8419774" y="3804863"/>
                  </a:cubicBezTo>
                  <a:cubicBezTo>
                    <a:pt x="8078464" y="3816025"/>
                    <a:pt x="8113366" y="3828101"/>
                    <a:pt x="7864182" y="3804863"/>
                  </a:cubicBezTo>
                  <a:cubicBezTo>
                    <a:pt x="7614999" y="3780770"/>
                    <a:pt x="7316862" y="3833182"/>
                    <a:pt x="7005582" y="3804863"/>
                  </a:cubicBezTo>
                  <a:cubicBezTo>
                    <a:pt x="6694300" y="3775325"/>
                    <a:pt x="6163751" y="3816161"/>
                    <a:pt x="5843971" y="3804863"/>
                  </a:cubicBezTo>
                  <a:cubicBezTo>
                    <a:pt x="5524191" y="3793565"/>
                    <a:pt x="5395803" y="3772058"/>
                    <a:pt x="5136875" y="3804863"/>
                  </a:cubicBezTo>
                  <a:cubicBezTo>
                    <a:pt x="4877946" y="3836230"/>
                    <a:pt x="4367794" y="3727411"/>
                    <a:pt x="3823760" y="3804863"/>
                  </a:cubicBezTo>
                  <a:cubicBezTo>
                    <a:pt x="3279726" y="3877886"/>
                    <a:pt x="3105559" y="3768927"/>
                    <a:pt x="2510646" y="3804863"/>
                  </a:cubicBezTo>
                  <a:cubicBezTo>
                    <a:pt x="1915733" y="3839150"/>
                    <a:pt x="1951881" y="3756268"/>
                    <a:pt x="1500540" y="3804863"/>
                  </a:cubicBezTo>
                  <a:cubicBezTo>
                    <a:pt x="1049200" y="3850962"/>
                    <a:pt x="379951" y="3727411"/>
                    <a:pt x="35808" y="3804863"/>
                  </a:cubicBezTo>
                  <a:cubicBezTo>
                    <a:pt x="43287" y="3562434"/>
                    <a:pt x="25019" y="3115416"/>
                    <a:pt x="35808" y="2866725"/>
                  </a:cubicBezTo>
                  <a:cubicBezTo>
                    <a:pt x="46460" y="2618034"/>
                    <a:pt x="68783" y="2320067"/>
                    <a:pt x="35808" y="2003725"/>
                  </a:cubicBezTo>
                  <a:cubicBezTo>
                    <a:pt x="0" y="1687382"/>
                    <a:pt x="39094" y="1455434"/>
                    <a:pt x="35808" y="1140724"/>
                  </a:cubicBezTo>
                  <a:cubicBezTo>
                    <a:pt x="32522" y="826015"/>
                    <a:pt x="508" y="296237"/>
                    <a:pt x="35694" y="52446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-12065" y="-53213"/>
              <a:ext cx="15202351" cy="3880553"/>
            </a:xfrm>
            <a:custGeom>
              <a:avLst/>
              <a:gdLst/>
              <a:ahLst/>
              <a:cxnLst/>
              <a:rect r="r" b="b" t="t" l="l"/>
              <a:pathLst>
                <a:path h="3880553" w="15202351">
                  <a:moveTo>
                    <a:pt x="21470" y="64511"/>
                  </a:moveTo>
                  <a:cubicBezTo>
                    <a:pt x="339437" y="95682"/>
                    <a:pt x="481536" y="102216"/>
                    <a:pt x="880071" y="64511"/>
                  </a:cubicBezTo>
                  <a:cubicBezTo>
                    <a:pt x="1278606" y="28575"/>
                    <a:pt x="1161210" y="92824"/>
                    <a:pt x="1435663" y="64511"/>
                  </a:cubicBezTo>
                  <a:cubicBezTo>
                    <a:pt x="1710116" y="37338"/>
                    <a:pt x="2166330" y="37973"/>
                    <a:pt x="2748778" y="64511"/>
                  </a:cubicBezTo>
                  <a:cubicBezTo>
                    <a:pt x="3331226" y="92143"/>
                    <a:pt x="3322274" y="29718"/>
                    <a:pt x="3607379" y="64511"/>
                  </a:cubicBezTo>
                  <a:cubicBezTo>
                    <a:pt x="3892484" y="100991"/>
                    <a:pt x="4211810" y="60019"/>
                    <a:pt x="4465980" y="64511"/>
                  </a:cubicBezTo>
                  <a:cubicBezTo>
                    <a:pt x="4720149" y="69003"/>
                    <a:pt x="5458748" y="16764"/>
                    <a:pt x="5779094" y="64511"/>
                  </a:cubicBezTo>
                  <a:cubicBezTo>
                    <a:pt x="6099441" y="114875"/>
                    <a:pt x="6168904" y="35814"/>
                    <a:pt x="6486191" y="64511"/>
                  </a:cubicBezTo>
                  <a:cubicBezTo>
                    <a:pt x="6803478" y="94457"/>
                    <a:pt x="7253685" y="13462"/>
                    <a:pt x="7799305" y="64511"/>
                  </a:cubicBezTo>
                  <a:cubicBezTo>
                    <a:pt x="8344925" y="118414"/>
                    <a:pt x="8833547" y="94457"/>
                    <a:pt x="9112420" y="64511"/>
                  </a:cubicBezTo>
                  <a:cubicBezTo>
                    <a:pt x="9391293" y="35814"/>
                    <a:pt x="9894985" y="105211"/>
                    <a:pt x="10122525" y="64511"/>
                  </a:cubicBezTo>
                  <a:cubicBezTo>
                    <a:pt x="10350065" y="25781"/>
                    <a:pt x="10837327" y="132843"/>
                    <a:pt x="11435640" y="64511"/>
                  </a:cubicBezTo>
                  <a:cubicBezTo>
                    <a:pt x="12033953" y="0"/>
                    <a:pt x="11960183" y="103033"/>
                    <a:pt x="12294241" y="64511"/>
                  </a:cubicBezTo>
                  <a:cubicBezTo>
                    <a:pt x="12628299" y="27813"/>
                    <a:pt x="12863544" y="28321"/>
                    <a:pt x="13152843" y="64511"/>
                  </a:cubicBezTo>
                  <a:cubicBezTo>
                    <a:pt x="13442138" y="102488"/>
                    <a:pt x="13993539" y="104939"/>
                    <a:pt x="14314452" y="64511"/>
                  </a:cubicBezTo>
                  <a:cubicBezTo>
                    <a:pt x="14635365" y="26035"/>
                    <a:pt x="14750041" y="27305"/>
                    <a:pt x="15173053" y="64511"/>
                  </a:cubicBezTo>
                  <a:cubicBezTo>
                    <a:pt x="15189396" y="372823"/>
                    <a:pt x="15150389" y="833861"/>
                    <a:pt x="15173053" y="1077651"/>
                  </a:cubicBezTo>
                  <a:cubicBezTo>
                    <a:pt x="15197270" y="1321442"/>
                    <a:pt x="15202350" y="1757842"/>
                    <a:pt x="15173053" y="2053223"/>
                  </a:cubicBezTo>
                  <a:cubicBezTo>
                    <a:pt x="15145858" y="2348603"/>
                    <a:pt x="15175319" y="3410202"/>
                    <a:pt x="15173053" y="3816792"/>
                  </a:cubicBezTo>
                  <a:cubicBezTo>
                    <a:pt x="14744603" y="3786982"/>
                    <a:pt x="14489299" y="3847024"/>
                    <a:pt x="14011442" y="3816792"/>
                  </a:cubicBezTo>
                  <a:cubicBezTo>
                    <a:pt x="13533587" y="3785212"/>
                    <a:pt x="13480553" y="3851851"/>
                    <a:pt x="13304347" y="3816792"/>
                  </a:cubicBezTo>
                  <a:cubicBezTo>
                    <a:pt x="13128139" y="3780040"/>
                    <a:pt x="12441892" y="3880553"/>
                    <a:pt x="11991232" y="3816792"/>
                  </a:cubicBezTo>
                  <a:cubicBezTo>
                    <a:pt x="11540571" y="3749277"/>
                    <a:pt x="11471334" y="3832039"/>
                    <a:pt x="10981126" y="3816792"/>
                  </a:cubicBezTo>
                  <a:cubicBezTo>
                    <a:pt x="10490918" y="3801275"/>
                    <a:pt x="10450123" y="3849056"/>
                    <a:pt x="10274029" y="3816792"/>
                  </a:cubicBezTo>
                  <a:cubicBezTo>
                    <a:pt x="10097935" y="3783035"/>
                    <a:pt x="9484778" y="3768606"/>
                    <a:pt x="9263924" y="3816792"/>
                  </a:cubicBezTo>
                  <a:cubicBezTo>
                    <a:pt x="9043070" y="3862518"/>
                    <a:pt x="8885220" y="3796374"/>
                    <a:pt x="8708332" y="3816792"/>
                  </a:cubicBezTo>
                  <a:cubicBezTo>
                    <a:pt x="8531444" y="3836610"/>
                    <a:pt x="8320449" y="3835340"/>
                    <a:pt x="8152740" y="3816792"/>
                  </a:cubicBezTo>
                  <a:cubicBezTo>
                    <a:pt x="7985031" y="3797735"/>
                    <a:pt x="7555221" y="3811619"/>
                    <a:pt x="7142634" y="3816792"/>
                  </a:cubicBezTo>
                  <a:cubicBezTo>
                    <a:pt x="6730048" y="3821965"/>
                    <a:pt x="6772315" y="3779904"/>
                    <a:pt x="6435538" y="3816792"/>
                  </a:cubicBezTo>
                  <a:cubicBezTo>
                    <a:pt x="6098761" y="3851978"/>
                    <a:pt x="5740906" y="3751591"/>
                    <a:pt x="5273928" y="3816792"/>
                  </a:cubicBezTo>
                  <a:cubicBezTo>
                    <a:pt x="4806949" y="3878393"/>
                    <a:pt x="4829273" y="3855534"/>
                    <a:pt x="4566832" y="3816792"/>
                  </a:cubicBezTo>
                  <a:cubicBezTo>
                    <a:pt x="4304390" y="3776092"/>
                    <a:pt x="3744718" y="3763161"/>
                    <a:pt x="3405221" y="3816792"/>
                  </a:cubicBezTo>
                  <a:cubicBezTo>
                    <a:pt x="3065725" y="3867598"/>
                    <a:pt x="3080456" y="3789432"/>
                    <a:pt x="2849629" y="3816792"/>
                  </a:cubicBezTo>
                  <a:cubicBezTo>
                    <a:pt x="2618803" y="3843087"/>
                    <a:pt x="2053919" y="3870392"/>
                    <a:pt x="1688019" y="3816792"/>
                  </a:cubicBezTo>
                  <a:cubicBezTo>
                    <a:pt x="1322120" y="3760166"/>
                    <a:pt x="1294470" y="3838261"/>
                    <a:pt x="980923" y="3816792"/>
                  </a:cubicBezTo>
                  <a:cubicBezTo>
                    <a:pt x="667375" y="3794604"/>
                    <a:pt x="295470" y="3866202"/>
                    <a:pt x="21357" y="3816792"/>
                  </a:cubicBezTo>
                  <a:cubicBezTo>
                    <a:pt x="49232" y="3492555"/>
                    <a:pt x="41414" y="3251622"/>
                    <a:pt x="21357" y="2953792"/>
                  </a:cubicBezTo>
                  <a:cubicBezTo>
                    <a:pt x="0" y="2655961"/>
                    <a:pt x="40054" y="2425238"/>
                    <a:pt x="21357" y="1940651"/>
                  </a:cubicBezTo>
                  <a:cubicBezTo>
                    <a:pt x="1524" y="1456065"/>
                    <a:pt x="30535" y="1281967"/>
                    <a:pt x="21357" y="1077651"/>
                  </a:cubicBezTo>
                  <a:cubicBezTo>
                    <a:pt x="12178" y="873335"/>
                    <a:pt x="12292" y="432171"/>
                    <a:pt x="21470" y="6451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-23368" y="-27305"/>
              <a:ext cx="15217718" cy="3841690"/>
            </a:xfrm>
            <a:custGeom>
              <a:avLst/>
              <a:gdLst/>
              <a:ahLst/>
              <a:cxnLst/>
              <a:rect r="r" b="b" t="t" l="l"/>
              <a:pathLst>
                <a:path h="3841690" w="15217718">
                  <a:moveTo>
                    <a:pt x="33567" y="27305"/>
                  </a:moveTo>
                  <a:cubicBezTo>
                    <a:pt x="87052" y="32886"/>
                    <a:pt x="154702" y="28802"/>
                    <a:pt x="231757" y="24384"/>
                  </a:cubicBezTo>
                  <a:cubicBezTo>
                    <a:pt x="329663" y="18923"/>
                    <a:pt x="441733" y="12573"/>
                    <a:pt x="555050" y="23495"/>
                  </a:cubicBezTo>
                  <a:cubicBezTo>
                    <a:pt x="566495" y="24638"/>
                    <a:pt x="578053" y="25908"/>
                    <a:pt x="589498" y="27441"/>
                  </a:cubicBezTo>
                  <a:cubicBezTo>
                    <a:pt x="732731" y="47179"/>
                    <a:pt x="875850" y="39284"/>
                    <a:pt x="994493" y="32614"/>
                  </a:cubicBezTo>
                  <a:cubicBezTo>
                    <a:pt x="1050584" y="29483"/>
                    <a:pt x="1101464" y="26670"/>
                    <a:pt x="1144071" y="27305"/>
                  </a:cubicBezTo>
                  <a:cubicBezTo>
                    <a:pt x="1198576" y="28122"/>
                    <a:pt x="1264413" y="27577"/>
                    <a:pt x="1339089" y="26924"/>
                  </a:cubicBezTo>
                  <a:cubicBezTo>
                    <a:pt x="1436428" y="26162"/>
                    <a:pt x="1548725" y="25273"/>
                    <a:pt x="1669860" y="26924"/>
                  </a:cubicBezTo>
                  <a:cubicBezTo>
                    <a:pt x="1679719" y="27051"/>
                    <a:pt x="1689691" y="27178"/>
                    <a:pt x="1699663" y="27441"/>
                  </a:cubicBezTo>
                  <a:cubicBezTo>
                    <a:pt x="1788390" y="29075"/>
                    <a:pt x="1930716" y="27849"/>
                    <a:pt x="2102050" y="26416"/>
                  </a:cubicBezTo>
                  <a:cubicBezTo>
                    <a:pt x="2360979" y="24384"/>
                    <a:pt x="2686085" y="21844"/>
                    <a:pt x="2993060" y="27051"/>
                  </a:cubicBezTo>
                  <a:cubicBezTo>
                    <a:pt x="2999632" y="27178"/>
                    <a:pt x="3006205" y="27305"/>
                    <a:pt x="3012777" y="27441"/>
                  </a:cubicBezTo>
                  <a:lnTo>
                    <a:pt x="3012664" y="38739"/>
                  </a:lnTo>
                  <a:lnTo>
                    <a:pt x="3012777" y="27441"/>
                  </a:lnTo>
                  <a:cubicBezTo>
                    <a:pt x="3314993" y="33294"/>
                    <a:pt x="3461852" y="31389"/>
                    <a:pt x="3618682" y="29347"/>
                  </a:cubicBezTo>
                  <a:cubicBezTo>
                    <a:pt x="3729166" y="27849"/>
                    <a:pt x="3844636" y="26416"/>
                    <a:pt x="4022769" y="27441"/>
                  </a:cubicBezTo>
                  <a:lnTo>
                    <a:pt x="4022769" y="38739"/>
                  </a:lnTo>
                  <a:lnTo>
                    <a:pt x="4022769" y="27441"/>
                  </a:lnTo>
                  <a:cubicBezTo>
                    <a:pt x="4204190" y="28530"/>
                    <a:pt x="4308214" y="32750"/>
                    <a:pt x="4377677" y="35472"/>
                  </a:cubicBezTo>
                  <a:cubicBezTo>
                    <a:pt x="4412352" y="36833"/>
                    <a:pt x="4438302" y="37922"/>
                    <a:pt x="4460739" y="38058"/>
                  </a:cubicBezTo>
                  <a:cubicBezTo>
                    <a:pt x="4500059" y="38331"/>
                    <a:pt x="4529182" y="35744"/>
                    <a:pt x="4577002" y="27577"/>
                  </a:cubicBezTo>
                  <a:lnTo>
                    <a:pt x="4578361" y="38739"/>
                  </a:lnTo>
                  <a:lnTo>
                    <a:pt x="4577002" y="27577"/>
                  </a:lnTo>
                  <a:cubicBezTo>
                    <a:pt x="4630034" y="19050"/>
                    <a:pt x="4763974" y="25527"/>
                    <a:pt x="4919218" y="33430"/>
                  </a:cubicBezTo>
                  <a:cubicBezTo>
                    <a:pt x="5141999" y="45001"/>
                    <a:pt x="5410333" y="58885"/>
                    <a:pt x="5559571" y="33022"/>
                  </a:cubicBezTo>
                  <a:cubicBezTo>
                    <a:pt x="5569203" y="31389"/>
                    <a:pt x="5578155" y="29483"/>
                    <a:pt x="5586654" y="27577"/>
                  </a:cubicBezTo>
                  <a:cubicBezTo>
                    <a:pt x="5713115" y="0"/>
                    <a:pt x="5924111" y="9017"/>
                    <a:pt x="6172388" y="19558"/>
                  </a:cubicBezTo>
                  <a:cubicBezTo>
                    <a:pt x="6395055" y="29075"/>
                    <a:pt x="6648545" y="40645"/>
                    <a:pt x="6901242" y="27305"/>
                  </a:cubicBezTo>
                  <a:cubicBezTo>
                    <a:pt x="7201984" y="12446"/>
                    <a:pt x="7374339" y="21717"/>
                    <a:pt x="7502047" y="28530"/>
                  </a:cubicBezTo>
                  <a:cubicBezTo>
                    <a:pt x="7577177" y="32886"/>
                    <a:pt x="7636327" y="36153"/>
                    <a:pt x="7697065" y="33022"/>
                  </a:cubicBezTo>
                  <a:cubicBezTo>
                    <a:pt x="7717463" y="31933"/>
                    <a:pt x="7737973" y="30164"/>
                    <a:pt x="7759276" y="27305"/>
                  </a:cubicBezTo>
                  <a:cubicBezTo>
                    <a:pt x="7897749" y="10541"/>
                    <a:pt x="8172089" y="17399"/>
                    <a:pt x="8389657" y="22987"/>
                  </a:cubicBezTo>
                  <a:cubicBezTo>
                    <a:pt x="8480424" y="25273"/>
                    <a:pt x="8561445" y="27305"/>
                    <a:pt x="8618897" y="27305"/>
                  </a:cubicBezTo>
                  <a:lnTo>
                    <a:pt x="8618897" y="38603"/>
                  </a:lnTo>
                  <a:lnTo>
                    <a:pt x="8618897" y="27305"/>
                  </a:lnTo>
                  <a:cubicBezTo>
                    <a:pt x="8673516" y="27305"/>
                    <a:pt x="8746152" y="29211"/>
                    <a:pt x="8830799" y="31252"/>
                  </a:cubicBezTo>
                  <a:cubicBezTo>
                    <a:pt x="8949215" y="34247"/>
                    <a:pt x="9091201" y="37922"/>
                    <a:pt x="9240553" y="37922"/>
                  </a:cubicBezTo>
                  <a:cubicBezTo>
                    <a:pt x="9367921" y="37922"/>
                    <a:pt x="9500728" y="35200"/>
                    <a:pt x="9628662" y="27305"/>
                  </a:cubicBezTo>
                  <a:cubicBezTo>
                    <a:pt x="9851670" y="14478"/>
                    <a:pt x="10104593" y="19685"/>
                    <a:pt x="10336099" y="24638"/>
                  </a:cubicBezTo>
                  <a:cubicBezTo>
                    <a:pt x="10505734" y="28258"/>
                    <a:pt x="10663811" y="31797"/>
                    <a:pt x="10790612" y="27305"/>
                  </a:cubicBezTo>
                  <a:lnTo>
                    <a:pt x="10790839" y="38603"/>
                  </a:lnTo>
                  <a:lnTo>
                    <a:pt x="10790612" y="27305"/>
                  </a:lnTo>
                  <a:cubicBezTo>
                    <a:pt x="10963081" y="21590"/>
                    <a:pt x="11173283" y="23368"/>
                    <a:pt x="11405016" y="25527"/>
                  </a:cubicBezTo>
                  <a:cubicBezTo>
                    <a:pt x="11577597" y="27051"/>
                    <a:pt x="11762191" y="28802"/>
                    <a:pt x="11952448" y="27305"/>
                  </a:cubicBezTo>
                  <a:cubicBezTo>
                    <a:pt x="12121744" y="26162"/>
                    <a:pt x="12269510" y="30027"/>
                    <a:pt x="12410475" y="33839"/>
                  </a:cubicBezTo>
                  <a:cubicBezTo>
                    <a:pt x="12539316" y="37242"/>
                    <a:pt x="12662378" y="40645"/>
                    <a:pt x="12791220" y="39692"/>
                  </a:cubicBezTo>
                  <a:cubicBezTo>
                    <a:pt x="12893318" y="38875"/>
                    <a:pt x="12998816" y="35472"/>
                    <a:pt x="13113606" y="27305"/>
                  </a:cubicBezTo>
                  <a:lnTo>
                    <a:pt x="13114172" y="38603"/>
                  </a:lnTo>
                  <a:lnTo>
                    <a:pt x="13113606" y="27305"/>
                  </a:lnTo>
                  <a:cubicBezTo>
                    <a:pt x="13265563" y="17272"/>
                    <a:pt x="13447663" y="28258"/>
                    <a:pt x="13664892" y="42278"/>
                  </a:cubicBezTo>
                  <a:cubicBezTo>
                    <a:pt x="13989543" y="63241"/>
                    <a:pt x="14393858" y="89376"/>
                    <a:pt x="14897099" y="53576"/>
                  </a:cubicBezTo>
                  <a:cubicBezTo>
                    <a:pt x="14989451" y="47042"/>
                    <a:pt x="15085091" y="38331"/>
                    <a:pt x="15184129" y="27178"/>
                  </a:cubicBezTo>
                  <a:cubicBezTo>
                    <a:pt x="15189228" y="26670"/>
                    <a:pt x="15193761" y="30980"/>
                    <a:pt x="15194351" y="36970"/>
                  </a:cubicBezTo>
                  <a:cubicBezTo>
                    <a:pt x="15209971" y="167645"/>
                    <a:pt x="15204257" y="373594"/>
                    <a:pt x="15198668" y="576140"/>
                  </a:cubicBezTo>
                  <a:cubicBezTo>
                    <a:pt x="15194732" y="720019"/>
                    <a:pt x="15191155" y="862265"/>
                    <a:pt x="15194351" y="976061"/>
                  </a:cubicBezTo>
                  <a:cubicBezTo>
                    <a:pt x="15198541" y="1106872"/>
                    <a:pt x="15196509" y="1237819"/>
                    <a:pt x="15194223" y="1380201"/>
                  </a:cubicBezTo>
                  <a:cubicBezTo>
                    <a:pt x="15191948" y="1538644"/>
                    <a:pt x="15189569" y="1711244"/>
                    <a:pt x="15194351" y="1914199"/>
                  </a:cubicBezTo>
                  <a:lnTo>
                    <a:pt x="15184922" y="1914471"/>
                  </a:lnTo>
                  <a:lnTo>
                    <a:pt x="15194351" y="1914199"/>
                  </a:lnTo>
                  <a:cubicBezTo>
                    <a:pt x="15198414" y="2071281"/>
                    <a:pt x="15192175" y="2195831"/>
                    <a:pt x="15186735" y="2314936"/>
                  </a:cubicBezTo>
                  <a:cubicBezTo>
                    <a:pt x="15181637" y="2424513"/>
                    <a:pt x="15176764" y="2529325"/>
                    <a:pt x="15179596" y="2651016"/>
                  </a:cubicBezTo>
                  <a:cubicBezTo>
                    <a:pt x="15181297" y="2722887"/>
                    <a:pt x="15185602" y="2800748"/>
                    <a:pt x="15194351" y="2888954"/>
                  </a:cubicBezTo>
                  <a:cubicBezTo>
                    <a:pt x="15217718" y="3102390"/>
                    <a:pt x="15209081" y="3221222"/>
                    <a:pt x="15199556" y="3350400"/>
                  </a:cubicBezTo>
                  <a:cubicBezTo>
                    <a:pt x="15191495" y="3464469"/>
                    <a:pt x="15183562" y="3586432"/>
                    <a:pt x="15194351" y="3790204"/>
                  </a:cubicBezTo>
                  <a:cubicBezTo>
                    <a:pt x="15194605" y="3793470"/>
                    <a:pt x="15193535" y="3796601"/>
                    <a:pt x="15191610" y="3798915"/>
                  </a:cubicBezTo>
                  <a:cubicBezTo>
                    <a:pt x="15189683" y="3801229"/>
                    <a:pt x="15187077" y="3802447"/>
                    <a:pt x="15184470" y="3802318"/>
                  </a:cubicBezTo>
                  <a:cubicBezTo>
                    <a:pt x="14928599" y="3788025"/>
                    <a:pt x="14760098" y="3800141"/>
                    <a:pt x="14606669" y="3810702"/>
                  </a:cubicBezTo>
                  <a:cubicBezTo>
                    <a:pt x="14478847" y="3819339"/>
                    <a:pt x="14361336" y="3827213"/>
                    <a:pt x="14212779" y="3819465"/>
                  </a:cubicBezTo>
                  <a:cubicBezTo>
                    <a:pt x="14154761" y="3816418"/>
                    <a:pt x="14092097" y="3810957"/>
                    <a:pt x="14022179" y="3802318"/>
                  </a:cubicBezTo>
                  <a:lnTo>
                    <a:pt x="14023200" y="3791020"/>
                  </a:lnTo>
                  <a:lnTo>
                    <a:pt x="14022179" y="3802318"/>
                  </a:lnTo>
                  <a:cubicBezTo>
                    <a:pt x="13679736" y="3756582"/>
                    <a:pt x="13561435" y="3767880"/>
                    <a:pt x="13384207" y="3784759"/>
                  </a:cubicBezTo>
                  <a:cubicBezTo>
                    <a:pt x="13322335" y="3790612"/>
                    <a:pt x="13253325" y="3797281"/>
                    <a:pt x="13165164" y="3802318"/>
                  </a:cubicBezTo>
                  <a:cubicBezTo>
                    <a:pt x="13163352" y="3802447"/>
                    <a:pt x="13161425" y="3802575"/>
                    <a:pt x="13159613" y="3802575"/>
                  </a:cubicBezTo>
                  <a:cubicBezTo>
                    <a:pt x="13157800" y="3802575"/>
                    <a:pt x="13155987" y="3802828"/>
                    <a:pt x="13154060" y="3802828"/>
                  </a:cubicBezTo>
                  <a:cubicBezTo>
                    <a:pt x="12818303" y="3820990"/>
                    <a:pt x="12537617" y="3835848"/>
                    <a:pt x="12304865" y="3802182"/>
                  </a:cubicBezTo>
                  <a:cubicBezTo>
                    <a:pt x="12188829" y="3784214"/>
                    <a:pt x="12033584" y="3793198"/>
                    <a:pt x="11877207" y="3802318"/>
                  </a:cubicBezTo>
                  <a:cubicBezTo>
                    <a:pt x="11721736" y="3810829"/>
                    <a:pt x="11565246" y="3819339"/>
                    <a:pt x="11447963" y="3802447"/>
                  </a:cubicBezTo>
                  <a:cubicBezTo>
                    <a:pt x="11447396" y="3802318"/>
                    <a:pt x="11446830" y="3802318"/>
                    <a:pt x="11446264" y="3802182"/>
                  </a:cubicBezTo>
                  <a:cubicBezTo>
                    <a:pt x="11337366" y="3785031"/>
                    <a:pt x="11189827" y="3795240"/>
                    <a:pt x="11040023" y="3805369"/>
                  </a:cubicBezTo>
                  <a:cubicBezTo>
                    <a:pt x="10889198" y="3815147"/>
                    <a:pt x="10736220" y="3825053"/>
                    <a:pt x="10621317" y="3808163"/>
                  </a:cubicBezTo>
                  <a:cubicBezTo>
                    <a:pt x="10609533" y="3806384"/>
                    <a:pt x="10598087" y="3804352"/>
                    <a:pt x="10587096" y="3802046"/>
                  </a:cubicBezTo>
                  <a:cubicBezTo>
                    <a:pt x="10367714" y="3751954"/>
                    <a:pt x="9872180" y="3767199"/>
                    <a:pt x="9427865" y="3802182"/>
                  </a:cubicBezTo>
                  <a:lnTo>
                    <a:pt x="9427299" y="3790884"/>
                  </a:lnTo>
                  <a:lnTo>
                    <a:pt x="9427865" y="3802182"/>
                  </a:lnTo>
                  <a:cubicBezTo>
                    <a:pt x="9164291" y="3821497"/>
                    <a:pt x="8977771" y="3814385"/>
                    <a:pt x="8798844" y="3807401"/>
                  </a:cubicBezTo>
                  <a:cubicBezTo>
                    <a:pt x="8675669" y="3802575"/>
                    <a:pt x="8556232" y="3797690"/>
                    <a:pt x="8417420" y="3802182"/>
                  </a:cubicBezTo>
                  <a:cubicBezTo>
                    <a:pt x="8319174" y="3805115"/>
                    <a:pt x="8252204" y="3808290"/>
                    <a:pt x="8200531" y="3810702"/>
                  </a:cubicBezTo>
                  <a:cubicBezTo>
                    <a:pt x="8168236" y="3812227"/>
                    <a:pt x="8141833" y="3813496"/>
                    <a:pt x="8117696" y="3814132"/>
                  </a:cubicBezTo>
                  <a:cubicBezTo>
                    <a:pt x="8046081" y="3816290"/>
                    <a:pt x="7993502" y="3814132"/>
                    <a:pt x="7860807" y="3802046"/>
                  </a:cubicBezTo>
                  <a:cubicBezTo>
                    <a:pt x="7743412" y="3790612"/>
                    <a:pt x="7614910" y="3796601"/>
                    <a:pt x="7478590" y="3802956"/>
                  </a:cubicBezTo>
                  <a:cubicBezTo>
                    <a:pt x="7327426" y="3809559"/>
                    <a:pt x="7166630" y="3816545"/>
                    <a:pt x="7002206" y="3802046"/>
                  </a:cubicBezTo>
                  <a:cubicBezTo>
                    <a:pt x="6822034" y="3784895"/>
                    <a:pt x="6567864" y="3791429"/>
                    <a:pt x="6323213" y="3797826"/>
                  </a:cubicBezTo>
                  <a:cubicBezTo>
                    <a:pt x="6146892" y="3802447"/>
                    <a:pt x="5975444" y="3806512"/>
                    <a:pt x="5841050" y="3802046"/>
                  </a:cubicBezTo>
                  <a:lnTo>
                    <a:pt x="5841277" y="3790748"/>
                  </a:lnTo>
                  <a:lnTo>
                    <a:pt x="5841050" y="3802046"/>
                  </a:lnTo>
                  <a:cubicBezTo>
                    <a:pt x="5762408" y="3799324"/>
                    <a:pt x="5695325" y="3795921"/>
                    <a:pt x="5635041" y="3792790"/>
                  </a:cubicBezTo>
                  <a:cubicBezTo>
                    <a:pt x="5585861" y="3790340"/>
                    <a:pt x="5541214" y="3788025"/>
                    <a:pt x="5498607" y="3786528"/>
                  </a:cubicBezTo>
                  <a:cubicBezTo>
                    <a:pt x="5380984" y="3782309"/>
                    <a:pt x="5278093" y="3783942"/>
                    <a:pt x="5135200" y="3802046"/>
                  </a:cubicBezTo>
                  <a:cubicBezTo>
                    <a:pt x="5030949" y="3814385"/>
                    <a:pt x="4886810" y="3805241"/>
                    <a:pt x="4717628" y="3794015"/>
                  </a:cubicBezTo>
                  <a:cubicBezTo>
                    <a:pt x="4472297" y="3777408"/>
                    <a:pt x="4172801" y="3757262"/>
                    <a:pt x="3860500" y="3796873"/>
                  </a:cubicBezTo>
                  <a:cubicBezTo>
                    <a:pt x="3847695" y="3798507"/>
                    <a:pt x="3834890" y="3800276"/>
                    <a:pt x="3822085" y="3802046"/>
                  </a:cubicBezTo>
                  <a:cubicBezTo>
                    <a:pt x="3523836" y="3841690"/>
                    <a:pt x="3336297" y="3827847"/>
                    <a:pt x="3130740" y="3812862"/>
                  </a:cubicBezTo>
                  <a:cubicBezTo>
                    <a:pt x="2960312" y="3800276"/>
                    <a:pt x="2777532" y="3785848"/>
                    <a:pt x="2508291" y="3802182"/>
                  </a:cubicBezTo>
                  <a:cubicBezTo>
                    <a:pt x="2210495" y="3818958"/>
                    <a:pt x="2070435" y="3807654"/>
                    <a:pt x="1948393" y="3797418"/>
                  </a:cubicBezTo>
                  <a:cubicBezTo>
                    <a:pt x="1854567" y="3789251"/>
                    <a:pt x="1771846" y="3782036"/>
                    <a:pt x="1635752" y="3790340"/>
                  </a:cubicBezTo>
                  <a:cubicBezTo>
                    <a:pt x="1595298" y="3792790"/>
                    <a:pt x="1550085" y="3796601"/>
                    <a:pt x="1498412" y="3802182"/>
                  </a:cubicBezTo>
                  <a:cubicBezTo>
                    <a:pt x="1286510" y="3823529"/>
                    <a:pt x="1027128" y="3809052"/>
                    <a:pt x="776471" y="3794560"/>
                  </a:cubicBezTo>
                  <a:cubicBezTo>
                    <a:pt x="540206" y="3780403"/>
                    <a:pt x="311986" y="3766791"/>
                    <a:pt x="137025" y="3785712"/>
                  </a:cubicBezTo>
                  <a:cubicBezTo>
                    <a:pt x="100310" y="3789659"/>
                    <a:pt x="66089" y="3794968"/>
                    <a:pt x="34700" y="3802046"/>
                  </a:cubicBezTo>
                  <a:cubicBezTo>
                    <a:pt x="31867" y="3802702"/>
                    <a:pt x="28921" y="3801774"/>
                    <a:pt x="26768" y="3799460"/>
                  </a:cubicBezTo>
                  <a:cubicBezTo>
                    <a:pt x="24615" y="3797146"/>
                    <a:pt x="23368" y="3793879"/>
                    <a:pt x="23482" y="3790476"/>
                  </a:cubicBezTo>
                  <a:cubicBezTo>
                    <a:pt x="26994" y="3677633"/>
                    <a:pt x="24841" y="3520142"/>
                    <a:pt x="22606" y="3358568"/>
                  </a:cubicBezTo>
                  <a:cubicBezTo>
                    <a:pt x="20066" y="3189779"/>
                    <a:pt x="17526" y="3016634"/>
                    <a:pt x="21971" y="2886640"/>
                  </a:cubicBezTo>
                  <a:cubicBezTo>
                    <a:pt x="22352" y="2874797"/>
                    <a:pt x="22860" y="2863363"/>
                    <a:pt x="23368" y="2852201"/>
                  </a:cubicBezTo>
                  <a:lnTo>
                    <a:pt x="32774" y="2852746"/>
                  </a:lnTo>
                  <a:lnTo>
                    <a:pt x="23368" y="2852201"/>
                  </a:lnTo>
                  <a:cubicBezTo>
                    <a:pt x="24841" y="2817083"/>
                    <a:pt x="26654" y="2780875"/>
                    <a:pt x="28354" y="2743850"/>
                  </a:cubicBezTo>
                  <a:cubicBezTo>
                    <a:pt x="30281" y="2704920"/>
                    <a:pt x="32094" y="2665036"/>
                    <a:pt x="33907" y="2624337"/>
                  </a:cubicBezTo>
                  <a:cubicBezTo>
                    <a:pt x="42292" y="2429413"/>
                    <a:pt x="46712" y="2214752"/>
                    <a:pt x="23368" y="1991107"/>
                  </a:cubicBezTo>
                  <a:lnTo>
                    <a:pt x="32774" y="1989746"/>
                  </a:lnTo>
                  <a:lnTo>
                    <a:pt x="23368" y="1991107"/>
                  </a:lnTo>
                  <a:cubicBezTo>
                    <a:pt x="0" y="1791011"/>
                    <a:pt x="7493" y="1624536"/>
                    <a:pt x="15367" y="1450711"/>
                  </a:cubicBezTo>
                  <a:cubicBezTo>
                    <a:pt x="19939" y="1348213"/>
                    <a:pt x="24501" y="1243128"/>
                    <a:pt x="23368" y="1126745"/>
                  </a:cubicBezTo>
                  <a:lnTo>
                    <a:pt x="32774" y="1126609"/>
                  </a:lnTo>
                  <a:lnTo>
                    <a:pt x="23368" y="1126745"/>
                  </a:lnTo>
                  <a:cubicBezTo>
                    <a:pt x="22352" y="1041534"/>
                    <a:pt x="19304" y="940397"/>
                    <a:pt x="15875" y="833271"/>
                  </a:cubicBezTo>
                  <a:cubicBezTo>
                    <a:pt x="12192" y="713213"/>
                    <a:pt x="8255" y="585533"/>
                    <a:pt x="6858" y="464794"/>
                  </a:cubicBezTo>
                  <a:cubicBezTo>
                    <a:pt x="4953" y="296959"/>
                    <a:pt x="7874" y="141237"/>
                    <a:pt x="23481" y="36833"/>
                  </a:cubicBezTo>
                  <a:cubicBezTo>
                    <a:pt x="24275" y="30980"/>
                    <a:pt x="28694" y="26924"/>
                    <a:pt x="33567" y="27305"/>
                  </a:cubicBezTo>
                  <a:moveTo>
                    <a:pt x="31980" y="49901"/>
                  </a:moveTo>
                  <a:lnTo>
                    <a:pt x="32773" y="38603"/>
                  </a:lnTo>
                  <a:lnTo>
                    <a:pt x="42065" y="40373"/>
                  </a:lnTo>
                  <a:cubicBezTo>
                    <a:pt x="28467" y="142735"/>
                    <a:pt x="25748" y="296686"/>
                    <a:pt x="27561" y="464794"/>
                  </a:cubicBezTo>
                  <a:cubicBezTo>
                    <a:pt x="28807" y="585260"/>
                    <a:pt x="32320" y="712669"/>
                    <a:pt x="35606" y="832726"/>
                  </a:cubicBezTo>
                  <a:cubicBezTo>
                    <a:pt x="38552" y="939717"/>
                    <a:pt x="41385" y="1041126"/>
                    <a:pt x="42292" y="1126745"/>
                  </a:cubicBezTo>
                  <a:cubicBezTo>
                    <a:pt x="43538" y="1243945"/>
                    <a:pt x="39232" y="1349574"/>
                    <a:pt x="35153" y="1452072"/>
                  </a:cubicBezTo>
                  <a:cubicBezTo>
                    <a:pt x="28241" y="1625897"/>
                    <a:pt x="21336" y="1790602"/>
                    <a:pt x="42179" y="1988521"/>
                  </a:cubicBezTo>
                  <a:cubicBezTo>
                    <a:pt x="65635" y="2214207"/>
                    <a:pt x="61216" y="2430502"/>
                    <a:pt x="52830" y="2625834"/>
                  </a:cubicBezTo>
                  <a:cubicBezTo>
                    <a:pt x="51131" y="2666670"/>
                    <a:pt x="49204" y="2706553"/>
                    <a:pt x="47278" y="2745483"/>
                  </a:cubicBezTo>
                  <a:cubicBezTo>
                    <a:pt x="45465" y="2782508"/>
                    <a:pt x="43765" y="2818580"/>
                    <a:pt x="42292" y="2853699"/>
                  </a:cubicBezTo>
                  <a:cubicBezTo>
                    <a:pt x="41839" y="2864724"/>
                    <a:pt x="41385" y="2876022"/>
                    <a:pt x="41045" y="2887865"/>
                  </a:cubicBezTo>
                  <a:cubicBezTo>
                    <a:pt x="37079" y="3017179"/>
                    <a:pt x="39346" y="3189643"/>
                    <a:pt x="41612" y="3358567"/>
                  </a:cubicBezTo>
                  <a:cubicBezTo>
                    <a:pt x="43765" y="3519870"/>
                    <a:pt x="45805" y="3678041"/>
                    <a:pt x="42292" y="3791565"/>
                  </a:cubicBezTo>
                  <a:lnTo>
                    <a:pt x="32887" y="3791157"/>
                  </a:lnTo>
                  <a:lnTo>
                    <a:pt x="31187" y="3779995"/>
                  </a:lnTo>
                  <a:cubicBezTo>
                    <a:pt x="63369" y="3772780"/>
                    <a:pt x="98157" y="3767336"/>
                    <a:pt x="135325" y="3763252"/>
                  </a:cubicBezTo>
                  <a:cubicBezTo>
                    <a:pt x="311872" y="3744195"/>
                    <a:pt x="541679" y="3757943"/>
                    <a:pt x="777378" y="3772100"/>
                  </a:cubicBezTo>
                  <a:cubicBezTo>
                    <a:pt x="1028374" y="3787073"/>
                    <a:pt x="1286397" y="3802447"/>
                    <a:pt x="1496712" y="3779858"/>
                  </a:cubicBezTo>
                  <a:lnTo>
                    <a:pt x="1497506" y="3791157"/>
                  </a:lnTo>
                  <a:lnTo>
                    <a:pt x="1496712" y="3779858"/>
                  </a:lnTo>
                  <a:cubicBezTo>
                    <a:pt x="1548498" y="3774277"/>
                    <a:pt x="1594051" y="3770466"/>
                    <a:pt x="1634732" y="3768016"/>
                  </a:cubicBezTo>
                  <a:cubicBezTo>
                    <a:pt x="1771959" y="3759713"/>
                    <a:pt x="1855587" y="3766927"/>
                    <a:pt x="1949640" y="3775094"/>
                  </a:cubicBezTo>
                  <a:cubicBezTo>
                    <a:pt x="2071115" y="3785576"/>
                    <a:pt x="2210381" y="3797690"/>
                    <a:pt x="2507158" y="3779858"/>
                  </a:cubicBezTo>
                  <a:lnTo>
                    <a:pt x="2507611" y="3791157"/>
                  </a:lnTo>
                  <a:lnTo>
                    <a:pt x="2507158" y="3779858"/>
                  </a:lnTo>
                  <a:cubicBezTo>
                    <a:pt x="2777532" y="3763524"/>
                    <a:pt x="2961218" y="3777953"/>
                    <a:pt x="3131760" y="3791292"/>
                  </a:cubicBezTo>
                  <a:cubicBezTo>
                    <a:pt x="3337090" y="3807146"/>
                    <a:pt x="3523269" y="3820735"/>
                    <a:pt x="3819706" y="3779858"/>
                  </a:cubicBezTo>
                  <a:lnTo>
                    <a:pt x="3820839" y="3791157"/>
                  </a:lnTo>
                  <a:lnTo>
                    <a:pt x="3819706" y="3779858"/>
                  </a:lnTo>
                  <a:cubicBezTo>
                    <a:pt x="3832624" y="3778089"/>
                    <a:pt x="3845429" y="3776320"/>
                    <a:pt x="3858347" y="3774686"/>
                  </a:cubicBezTo>
                  <a:cubicBezTo>
                    <a:pt x="4172347" y="3734939"/>
                    <a:pt x="4473317" y="3755220"/>
                    <a:pt x="4718534" y="3771827"/>
                  </a:cubicBezTo>
                  <a:cubicBezTo>
                    <a:pt x="4888396" y="3783261"/>
                    <a:pt x="5030722" y="3792926"/>
                    <a:pt x="5133047" y="3779858"/>
                  </a:cubicBezTo>
                  <a:lnTo>
                    <a:pt x="5134067" y="3791157"/>
                  </a:lnTo>
                  <a:lnTo>
                    <a:pt x="5133047" y="3779858"/>
                  </a:lnTo>
                  <a:cubicBezTo>
                    <a:pt x="5276846" y="3761618"/>
                    <a:pt x="5380644" y="3760121"/>
                    <a:pt x="5498947" y="3764341"/>
                  </a:cubicBezTo>
                  <a:cubicBezTo>
                    <a:pt x="5541781" y="3765838"/>
                    <a:pt x="5586427" y="3768152"/>
                    <a:pt x="5635607" y="3770602"/>
                  </a:cubicBezTo>
                  <a:cubicBezTo>
                    <a:pt x="5695891" y="3773597"/>
                    <a:pt x="5762861" y="3777000"/>
                    <a:pt x="5841390" y="3779858"/>
                  </a:cubicBezTo>
                  <a:cubicBezTo>
                    <a:pt x="5975217" y="3784623"/>
                    <a:pt x="6145985" y="3780131"/>
                    <a:pt x="6322533" y="3775639"/>
                  </a:cubicBezTo>
                  <a:cubicBezTo>
                    <a:pt x="6566844" y="3769241"/>
                    <a:pt x="6822034" y="3762708"/>
                    <a:pt x="7003453" y="3779995"/>
                  </a:cubicBezTo>
                  <a:lnTo>
                    <a:pt x="7002661" y="3791292"/>
                  </a:lnTo>
                  <a:lnTo>
                    <a:pt x="7003453" y="3779995"/>
                  </a:lnTo>
                  <a:cubicBezTo>
                    <a:pt x="7166630" y="3795512"/>
                    <a:pt x="7326180" y="3788025"/>
                    <a:pt x="7477570" y="3780948"/>
                  </a:cubicBezTo>
                  <a:cubicBezTo>
                    <a:pt x="7613664" y="3774550"/>
                    <a:pt x="7743298" y="3768424"/>
                    <a:pt x="7862054" y="3779995"/>
                  </a:cubicBezTo>
                  <a:lnTo>
                    <a:pt x="7861261" y="3791292"/>
                  </a:lnTo>
                  <a:lnTo>
                    <a:pt x="7862054" y="3779995"/>
                  </a:lnTo>
                  <a:cubicBezTo>
                    <a:pt x="7994522" y="3792790"/>
                    <a:pt x="8046194" y="3795104"/>
                    <a:pt x="8116903" y="3792790"/>
                  </a:cubicBezTo>
                  <a:cubicBezTo>
                    <a:pt x="8140927" y="3791973"/>
                    <a:pt x="8167103" y="3790748"/>
                    <a:pt x="8199512" y="3789115"/>
                  </a:cubicBezTo>
                  <a:cubicBezTo>
                    <a:pt x="8251184" y="3786528"/>
                    <a:pt x="8318267" y="3783125"/>
                    <a:pt x="8416626" y="3779995"/>
                  </a:cubicBezTo>
                  <a:lnTo>
                    <a:pt x="8416853" y="3791292"/>
                  </a:lnTo>
                  <a:lnTo>
                    <a:pt x="8416626" y="3779995"/>
                  </a:lnTo>
                  <a:cubicBezTo>
                    <a:pt x="8556119" y="3775503"/>
                    <a:pt x="8676122" y="3780403"/>
                    <a:pt x="8799183" y="3785576"/>
                  </a:cubicBezTo>
                  <a:cubicBezTo>
                    <a:pt x="8978111" y="3793062"/>
                    <a:pt x="9163723" y="3800685"/>
                    <a:pt x="9426392" y="3779995"/>
                  </a:cubicBezTo>
                  <a:cubicBezTo>
                    <a:pt x="9870141" y="3745012"/>
                    <a:pt x="10368167" y="3729494"/>
                    <a:pt x="10590382" y="3780131"/>
                  </a:cubicBezTo>
                  <a:lnTo>
                    <a:pt x="10588568" y="3791292"/>
                  </a:lnTo>
                  <a:lnTo>
                    <a:pt x="10590382" y="3780131"/>
                  </a:lnTo>
                  <a:cubicBezTo>
                    <a:pt x="10601033" y="3782581"/>
                    <a:pt x="10612025" y="3784623"/>
                    <a:pt x="10623470" y="3786528"/>
                  </a:cubicBezTo>
                  <a:cubicBezTo>
                    <a:pt x="10736220" y="3804226"/>
                    <a:pt x="10887158" y="3793879"/>
                    <a:pt x="11038663" y="3783397"/>
                  </a:cubicBezTo>
                  <a:cubicBezTo>
                    <a:pt x="11187787" y="3773052"/>
                    <a:pt x="11337366" y="3762571"/>
                    <a:pt x="11448416" y="3780131"/>
                  </a:cubicBezTo>
                  <a:lnTo>
                    <a:pt x="11447169" y="3791429"/>
                  </a:lnTo>
                  <a:lnTo>
                    <a:pt x="11448416" y="3780131"/>
                  </a:lnTo>
                  <a:cubicBezTo>
                    <a:pt x="11448983" y="3780267"/>
                    <a:pt x="11449550" y="3780267"/>
                    <a:pt x="11450002" y="3780403"/>
                  </a:cubicBezTo>
                  <a:cubicBezTo>
                    <a:pt x="11565246" y="3798235"/>
                    <a:pt x="11719922" y="3789251"/>
                    <a:pt x="11875960" y="3780131"/>
                  </a:cubicBezTo>
                  <a:cubicBezTo>
                    <a:pt x="12031770" y="3771011"/>
                    <a:pt x="12188940" y="3761755"/>
                    <a:pt x="12306903" y="3780131"/>
                  </a:cubicBezTo>
                  <a:lnTo>
                    <a:pt x="12305657" y="3791429"/>
                  </a:lnTo>
                  <a:lnTo>
                    <a:pt x="12306903" y="3780131"/>
                  </a:lnTo>
                  <a:cubicBezTo>
                    <a:pt x="12537730" y="3815020"/>
                    <a:pt x="12816489" y="3800141"/>
                    <a:pt x="13152813" y="3780675"/>
                  </a:cubicBezTo>
                  <a:cubicBezTo>
                    <a:pt x="13154627" y="3780539"/>
                    <a:pt x="13156439" y="3780403"/>
                    <a:pt x="13158366" y="3780403"/>
                  </a:cubicBezTo>
                  <a:cubicBezTo>
                    <a:pt x="13160293" y="3780403"/>
                    <a:pt x="13162106" y="3780131"/>
                    <a:pt x="13163918" y="3780131"/>
                  </a:cubicBezTo>
                  <a:lnTo>
                    <a:pt x="13164372" y="3791429"/>
                  </a:lnTo>
                  <a:lnTo>
                    <a:pt x="13163918" y="3780131"/>
                  </a:lnTo>
                  <a:cubicBezTo>
                    <a:pt x="13251739" y="3775094"/>
                    <a:pt x="13320635" y="3768424"/>
                    <a:pt x="13382393" y="3762571"/>
                  </a:cubicBezTo>
                  <a:cubicBezTo>
                    <a:pt x="13560641" y="3745556"/>
                    <a:pt x="13680190" y="3734258"/>
                    <a:pt x="14023992" y="3780131"/>
                  </a:cubicBezTo>
                  <a:cubicBezTo>
                    <a:pt x="14093456" y="3789387"/>
                    <a:pt x="14155780" y="3795240"/>
                    <a:pt x="14213458" y="3798371"/>
                  </a:cubicBezTo>
                  <a:cubicBezTo>
                    <a:pt x="14360884" y="3806384"/>
                    <a:pt x="14477487" y="3798235"/>
                    <a:pt x="14605307" y="3788978"/>
                  </a:cubicBezTo>
                  <a:cubicBezTo>
                    <a:pt x="14758852" y="3777816"/>
                    <a:pt x="14928148" y="3765566"/>
                    <a:pt x="15185150" y="3779995"/>
                  </a:cubicBezTo>
                  <a:lnTo>
                    <a:pt x="15184695" y="3791292"/>
                  </a:lnTo>
                  <a:lnTo>
                    <a:pt x="15175291" y="3791973"/>
                  </a:lnTo>
                  <a:cubicBezTo>
                    <a:pt x="15164413" y="3586704"/>
                    <a:pt x="15172457" y="3463380"/>
                    <a:pt x="15179937" y="3348903"/>
                  </a:cubicBezTo>
                  <a:cubicBezTo>
                    <a:pt x="15188323" y="3220406"/>
                    <a:pt x="15196254" y="3103206"/>
                    <a:pt x="15175291" y="2891948"/>
                  </a:cubicBezTo>
                  <a:lnTo>
                    <a:pt x="15184695" y="2890587"/>
                  </a:lnTo>
                  <a:lnTo>
                    <a:pt x="15175291" y="2891948"/>
                  </a:lnTo>
                  <a:cubicBezTo>
                    <a:pt x="15166565" y="2803062"/>
                    <a:pt x="15162145" y="2724657"/>
                    <a:pt x="15160447" y="2651969"/>
                  </a:cubicBezTo>
                  <a:cubicBezTo>
                    <a:pt x="15157613" y="2529325"/>
                    <a:pt x="15162486" y="2423560"/>
                    <a:pt x="15167585" y="2313983"/>
                  </a:cubicBezTo>
                  <a:cubicBezTo>
                    <a:pt x="15173138" y="2195014"/>
                    <a:pt x="15178804" y="2071281"/>
                    <a:pt x="15175176" y="1915152"/>
                  </a:cubicBezTo>
                  <a:cubicBezTo>
                    <a:pt x="15170417" y="1711653"/>
                    <a:pt x="15172798" y="1538508"/>
                    <a:pt x="15175063" y="1380201"/>
                  </a:cubicBezTo>
                  <a:cubicBezTo>
                    <a:pt x="15177103" y="1237683"/>
                    <a:pt x="15178916" y="1107280"/>
                    <a:pt x="15175176" y="977150"/>
                  </a:cubicBezTo>
                  <a:lnTo>
                    <a:pt x="15184582" y="976741"/>
                  </a:lnTo>
                  <a:lnTo>
                    <a:pt x="15175176" y="977150"/>
                  </a:lnTo>
                  <a:cubicBezTo>
                    <a:pt x="15171890" y="862401"/>
                    <a:pt x="15175404" y="719339"/>
                    <a:pt x="15179029" y="575732"/>
                  </a:cubicBezTo>
                  <a:cubicBezTo>
                    <a:pt x="15184016" y="372369"/>
                    <a:pt x="15189002" y="168598"/>
                    <a:pt x="15175291" y="40100"/>
                  </a:cubicBezTo>
                  <a:lnTo>
                    <a:pt x="15184695" y="38603"/>
                  </a:lnTo>
                  <a:lnTo>
                    <a:pt x="15185602" y="49901"/>
                  </a:lnTo>
                  <a:cubicBezTo>
                    <a:pt x="15086337" y="61063"/>
                    <a:pt x="14990471" y="69774"/>
                    <a:pt x="14897891" y="76308"/>
                  </a:cubicBezTo>
                  <a:cubicBezTo>
                    <a:pt x="14393519" y="112108"/>
                    <a:pt x="13988297" y="85973"/>
                    <a:pt x="13663645" y="65010"/>
                  </a:cubicBezTo>
                  <a:cubicBezTo>
                    <a:pt x="13446077" y="50990"/>
                    <a:pt x="13265110" y="39284"/>
                    <a:pt x="13114513" y="50037"/>
                  </a:cubicBezTo>
                  <a:cubicBezTo>
                    <a:pt x="12999382" y="58204"/>
                    <a:pt x="12893431" y="61607"/>
                    <a:pt x="12791106" y="62424"/>
                  </a:cubicBezTo>
                  <a:cubicBezTo>
                    <a:pt x="12662038" y="63377"/>
                    <a:pt x="12538636" y="60110"/>
                    <a:pt x="12409795" y="56571"/>
                  </a:cubicBezTo>
                  <a:cubicBezTo>
                    <a:pt x="12268829" y="52759"/>
                    <a:pt x="12121178" y="48812"/>
                    <a:pt x="11952335" y="50037"/>
                  </a:cubicBezTo>
                  <a:lnTo>
                    <a:pt x="11952221" y="38739"/>
                  </a:lnTo>
                  <a:lnTo>
                    <a:pt x="11952335" y="50037"/>
                  </a:lnTo>
                  <a:cubicBezTo>
                    <a:pt x="11761964" y="51398"/>
                    <a:pt x="11577144" y="49765"/>
                    <a:pt x="11404676" y="48131"/>
                  </a:cubicBezTo>
                  <a:cubicBezTo>
                    <a:pt x="11172716" y="45953"/>
                    <a:pt x="10962967" y="43912"/>
                    <a:pt x="10790953" y="50037"/>
                  </a:cubicBezTo>
                  <a:cubicBezTo>
                    <a:pt x="10663698" y="54529"/>
                    <a:pt x="10505054" y="50990"/>
                    <a:pt x="10335532" y="47179"/>
                  </a:cubicBezTo>
                  <a:cubicBezTo>
                    <a:pt x="10103913" y="42006"/>
                    <a:pt x="9851670" y="36289"/>
                    <a:pt x="9629456" y="50037"/>
                  </a:cubicBezTo>
                  <a:lnTo>
                    <a:pt x="9629002" y="38739"/>
                  </a:lnTo>
                  <a:lnTo>
                    <a:pt x="9629456" y="50037"/>
                  </a:lnTo>
                  <a:cubicBezTo>
                    <a:pt x="9501068" y="57932"/>
                    <a:pt x="9368034" y="60654"/>
                    <a:pt x="9240440" y="60654"/>
                  </a:cubicBezTo>
                  <a:cubicBezTo>
                    <a:pt x="9090861" y="60654"/>
                    <a:pt x="8948762" y="57115"/>
                    <a:pt x="8830346" y="53985"/>
                  </a:cubicBezTo>
                  <a:cubicBezTo>
                    <a:pt x="8745698" y="51807"/>
                    <a:pt x="8673289" y="50037"/>
                    <a:pt x="8618897" y="50037"/>
                  </a:cubicBezTo>
                  <a:cubicBezTo>
                    <a:pt x="8561219" y="50037"/>
                    <a:pt x="8479970" y="47859"/>
                    <a:pt x="8389204" y="45409"/>
                  </a:cubicBezTo>
                  <a:cubicBezTo>
                    <a:pt x="8170956" y="39556"/>
                    <a:pt x="7898089" y="32205"/>
                    <a:pt x="7761315" y="50037"/>
                  </a:cubicBezTo>
                  <a:lnTo>
                    <a:pt x="7760296" y="38739"/>
                  </a:lnTo>
                  <a:lnTo>
                    <a:pt x="7761315" y="50037"/>
                  </a:lnTo>
                  <a:cubicBezTo>
                    <a:pt x="7739559" y="52896"/>
                    <a:pt x="7718595" y="54665"/>
                    <a:pt x="7697858" y="55754"/>
                  </a:cubicBezTo>
                  <a:cubicBezTo>
                    <a:pt x="7636100" y="59021"/>
                    <a:pt x="7576043" y="55618"/>
                    <a:pt x="7501140" y="51262"/>
                  </a:cubicBezTo>
                  <a:cubicBezTo>
                    <a:pt x="7373772" y="43912"/>
                    <a:pt x="7202097" y="34111"/>
                    <a:pt x="6902147" y="50037"/>
                  </a:cubicBezTo>
                  <a:lnTo>
                    <a:pt x="6901695" y="38603"/>
                  </a:lnTo>
                  <a:lnTo>
                    <a:pt x="6902147" y="49901"/>
                  </a:lnTo>
                  <a:cubicBezTo>
                    <a:pt x="6648545" y="63377"/>
                    <a:pt x="6394262" y="51670"/>
                    <a:pt x="6171822" y="41598"/>
                  </a:cubicBezTo>
                  <a:cubicBezTo>
                    <a:pt x="5922298" y="30164"/>
                    <a:pt x="5714135" y="21209"/>
                    <a:pt x="5590393" y="49765"/>
                  </a:cubicBezTo>
                  <a:lnTo>
                    <a:pt x="5588580" y="38603"/>
                  </a:lnTo>
                  <a:lnTo>
                    <a:pt x="5590393" y="49765"/>
                  </a:lnTo>
                  <a:cubicBezTo>
                    <a:pt x="5581555" y="51807"/>
                    <a:pt x="5572149" y="53712"/>
                    <a:pt x="5562404" y="55346"/>
                  </a:cubicBezTo>
                  <a:cubicBezTo>
                    <a:pt x="5411013" y="81481"/>
                    <a:pt x="5140413" y="67460"/>
                    <a:pt x="4918538" y="55890"/>
                  </a:cubicBezTo>
                  <a:cubicBezTo>
                    <a:pt x="4761935" y="47723"/>
                    <a:pt x="4630601" y="41053"/>
                    <a:pt x="4579834" y="49765"/>
                  </a:cubicBezTo>
                  <a:cubicBezTo>
                    <a:pt x="4531222" y="58204"/>
                    <a:pt x="4501193" y="60790"/>
                    <a:pt x="4460852" y="60518"/>
                  </a:cubicBezTo>
                  <a:cubicBezTo>
                    <a:pt x="4437962" y="60382"/>
                    <a:pt x="4411899" y="59293"/>
                    <a:pt x="4377224" y="57932"/>
                  </a:cubicBezTo>
                  <a:cubicBezTo>
                    <a:pt x="4307988" y="55210"/>
                    <a:pt x="4204076" y="50990"/>
                    <a:pt x="4022883" y="49901"/>
                  </a:cubicBezTo>
                  <a:cubicBezTo>
                    <a:pt x="3844862" y="48812"/>
                    <a:pt x="3729506" y="50309"/>
                    <a:pt x="3619135" y="51807"/>
                  </a:cubicBezTo>
                  <a:cubicBezTo>
                    <a:pt x="3462078" y="53848"/>
                    <a:pt x="3315106" y="55754"/>
                    <a:pt x="3012664" y="49901"/>
                  </a:cubicBezTo>
                  <a:cubicBezTo>
                    <a:pt x="3006092" y="49765"/>
                    <a:pt x="2999519" y="49629"/>
                    <a:pt x="2992947" y="49493"/>
                  </a:cubicBezTo>
                  <a:cubicBezTo>
                    <a:pt x="2686198" y="43912"/>
                    <a:pt x="2361319" y="46634"/>
                    <a:pt x="2102391" y="48812"/>
                  </a:cubicBezTo>
                  <a:cubicBezTo>
                    <a:pt x="1931056" y="50309"/>
                    <a:pt x="1788616" y="51398"/>
                    <a:pt x="1699549" y="49901"/>
                  </a:cubicBezTo>
                  <a:lnTo>
                    <a:pt x="1699663" y="38603"/>
                  </a:lnTo>
                  <a:lnTo>
                    <a:pt x="1699549" y="49901"/>
                  </a:lnTo>
                  <a:cubicBezTo>
                    <a:pt x="1689578" y="49765"/>
                    <a:pt x="1679719" y="49493"/>
                    <a:pt x="1669860" y="49356"/>
                  </a:cubicBezTo>
                  <a:cubicBezTo>
                    <a:pt x="1548951" y="47587"/>
                    <a:pt x="1436881" y="48540"/>
                    <a:pt x="1339429" y="49356"/>
                  </a:cubicBezTo>
                  <a:cubicBezTo>
                    <a:pt x="1264753" y="50037"/>
                    <a:pt x="1198689" y="50582"/>
                    <a:pt x="1143957" y="49765"/>
                  </a:cubicBezTo>
                  <a:lnTo>
                    <a:pt x="1144071" y="38467"/>
                  </a:lnTo>
                  <a:lnTo>
                    <a:pt x="1143957" y="49765"/>
                  </a:lnTo>
                  <a:cubicBezTo>
                    <a:pt x="1102030" y="49220"/>
                    <a:pt x="1051831" y="51943"/>
                    <a:pt x="995513" y="55073"/>
                  </a:cubicBezTo>
                  <a:cubicBezTo>
                    <a:pt x="876983" y="61743"/>
                    <a:pt x="732391" y="69774"/>
                    <a:pt x="587345" y="49629"/>
                  </a:cubicBezTo>
                  <a:lnTo>
                    <a:pt x="588479" y="38331"/>
                  </a:lnTo>
                  <a:lnTo>
                    <a:pt x="587345" y="49629"/>
                  </a:lnTo>
                  <a:cubicBezTo>
                    <a:pt x="576014" y="48131"/>
                    <a:pt x="564682" y="46770"/>
                    <a:pt x="553464" y="45545"/>
                  </a:cubicBezTo>
                  <a:cubicBezTo>
                    <a:pt x="441507" y="34247"/>
                    <a:pt x="330683" y="40917"/>
                    <a:pt x="232664" y="46770"/>
                  </a:cubicBezTo>
                  <a:cubicBezTo>
                    <a:pt x="156175" y="51398"/>
                    <a:pt x="86939" y="55618"/>
                    <a:pt x="31980" y="49901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-12446" y="-37592"/>
              <a:ext cx="15213780" cy="3866201"/>
            </a:xfrm>
            <a:custGeom>
              <a:avLst/>
              <a:gdLst/>
              <a:ahLst/>
              <a:cxnLst/>
              <a:rect r="r" b="b" t="t" l="l"/>
              <a:pathLst>
                <a:path h="3866201" w="15213780">
                  <a:moveTo>
                    <a:pt x="22645" y="37592"/>
                  </a:moveTo>
                  <a:cubicBezTo>
                    <a:pt x="340045" y="68627"/>
                    <a:pt x="481804" y="75297"/>
                    <a:pt x="879772" y="37592"/>
                  </a:cubicBezTo>
                  <a:cubicBezTo>
                    <a:pt x="1096434" y="18415"/>
                    <a:pt x="1161478" y="27813"/>
                    <a:pt x="1219723" y="36322"/>
                  </a:cubicBezTo>
                  <a:cubicBezTo>
                    <a:pt x="1265389" y="43309"/>
                    <a:pt x="1306523" y="49843"/>
                    <a:pt x="1418594" y="39225"/>
                  </a:cubicBezTo>
                  <a:cubicBezTo>
                    <a:pt x="1424033" y="38681"/>
                    <a:pt x="1429585" y="38136"/>
                    <a:pt x="1435364" y="37592"/>
                  </a:cubicBezTo>
                  <a:cubicBezTo>
                    <a:pt x="1710498" y="11049"/>
                    <a:pt x="2167164" y="11811"/>
                    <a:pt x="2749725" y="37592"/>
                  </a:cubicBezTo>
                  <a:cubicBezTo>
                    <a:pt x="3056020" y="52157"/>
                    <a:pt x="3198460" y="41267"/>
                    <a:pt x="3306224" y="33274"/>
                  </a:cubicBezTo>
                  <a:cubicBezTo>
                    <a:pt x="3371948" y="28575"/>
                    <a:pt x="3425320" y="24765"/>
                    <a:pt x="3495123" y="27813"/>
                  </a:cubicBezTo>
                  <a:cubicBezTo>
                    <a:pt x="3528325" y="29337"/>
                    <a:pt x="3565266" y="32258"/>
                    <a:pt x="3609006" y="37592"/>
                  </a:cubicBezTo>
                  <a:lnTo>
                    <a:pt x="3607986" y="48890"/>
                  </a:lnTo>
                  <a:lnTo>
                    <a:pt x="3609006" y="37592"/>
                  </a:lnTo>
                  <a:cubicBezTo>
                    <a:pt x="3790880" y="60869"/>
                    <a:pt x="3986805" y="52565"/>
                    <a:pt x="4171511" y="44670"/>
                  </a:cubicBezTo>
                  <a:cubicBezTo>
                    <a:pt x="4274969" y="40314"/>
                    <a:pt x="4374914" y="36068"/>
                    <a:pt x="4466588" y="37592"/>
                  </a:cubicBezTo>
                  <a:lnTo>
                    <a:pt x="4466474" y="48890"/>
                  </a:lnTo>
                  <a:lnTo>
                    <a:pt x="4466588" y="37592"/>
                  </a:lnTo>
                  <a:cubicBezTo>
                    <a:pt x="4547156" y="38953"/>
                    <a:pt x="4676904" y="34671"/>
                    <a:pt x="4826935" y="29718"/>
                  </a:cubicBezTo>
                  <a:cubicBezTo>
                    <a:pt x="5031245" y="22987"/>
                    <a:pt x="5273063" y="15113"/>
                    <a:pt x="5478166" y="18415"/>
                  </a:cubicBezTo>
                  <a:cubicBezTo>
                    <a:pt x="5595336" y="20320"/>
                    <a:pt x="5700834" y="25908"/>
                    <a:pt x="5780835" y="37728"/>
                  </a:cubicBezTo>
                  <a:cubicBezTo>
                    <a:pt x="5951264" y="64544"/>
                    <a:pt x="6050076" y="54063"/>
                    <a:pt x="6153987" y="43173"/>
                  </a:cubicBezTo>
                  <a:cubicBezTo>
                    <a:pt x="6244640" y="33909"/>
                    <a:pt x="6339147" y="24638"/>
                    <a:pt x="6487366" y="37728"/>
                  </a:cubicBezTo>
                  <a:cubicBezTo>
                    <a:pt x="6622779" y="50523"/>
                    <a:pt x="6782782" y="42492"/>
                    <a:pt x="6964995" y="33528"/>
                  </a:cubicBezTo>
                  <a:cubicBezTo>
                    <a:pt x="7203414" y="22352"/>
                    <a:pt x="7479227" y="9398"/>
                    <a:pt x="7785295" y="36322"/>
                  </a:cubicBezTo>
                  <a:cubicBezTo>
                    <a:pt x="7790394" y="36830"/>
                    <a:pt x="7795494" y="37211"/>
                    <a:pt x="7800593" y="37728"/>
                  </a:cubicBezTo>
                  <a:cubicBezTo>
                    <a:pt x="8345647" y="91495"/>
                    <a:pt x="8833702" y="67674"/>
                    <a:pt x="9112122" y="37728"/>
                  </a:cubicBezTo>
                  <a:lnTo>
                    <a:pt x="9112915" y="49026"/>
                  </a:lnTo>
                  <a:lnTo>
                    <a:pt x="9112122" y="37728"/>
                  </a:lnTo>
                  <a:cubicBezTo>
                    <a:pt x="9246175" y="24257"/>
                    <a:pt x="9431561" y="32385"/>
                    <a:pt x="9612641" y="40587"/>
                  </a:cubicBezTo>
                  <a:cubicBezTo>
                    <a:pt x="9787829" y="48754"/>
                    <a:pt x="9958823" y="56785"/>
                    <a:pt x="10077693" y="43990"/>
                  </a:cubicBezTo>
                  <a:cubicBezTo>
                    <a:pt x="10093331" y="42356"/>
                    <a:pt x="10108062" y="40314"/>
                    <a:pt x="10121660" y="37864"/>
                  </a:cubicBezTo>
                  <a:lnTo>
                    <a:pt x="10123020" y="49026"/>
                  </a:lnTo>
                  <a:lnTo>
                    <a:pt x="10121660" y="37864"/>
                  </a:lnTo>
                  <a:cubicBezTo>
                    <a:pt x="10218093" y="21717"/>
                    <a:pt x="10359852" y="30480"/>
                    <a:pt x="10534586" y="41403"/>
                  </a:cubicBezTo>
                  <a:cubicBezTo>
                    <a:pt x="10778217" y="57329"/>
                    <a:pt x="11088025" y="77475"/>
                    <a:pt x="11435341" y="37864"/>
                  </a:cubicBezTo>
                  <a:lnTo>
                    <a:pt x="11436247" y="49162"/>
                  </a:lnTo>
                  <a:lnTo>
                    <a:pt x="11435341" y="37864"/>
                  </a:lnTo>
                  <a:cubicBezTo>
                    <a:pt x="11778238" y="1270"/>
                    <a:pt x="11901300" y="18288"/>
                    <a:pt x="12006457" y="32893"/>
                  </a:cubicBezTo>
                  <a:cubicBezTo>
                    <a:pt x="12084080" y="44126"/>
                    <a:pt x="12151390" y="54199"/>
                    <a:pt x="12292356" y="38000"/>
                  </a:cubicBezTo>
                  <a:cubicBezTo>
                    <a:pt x="12292922" y="38000"/>
                    <a:pt x="12293375" y="37864"/>
                    <a:pt x="12293943" y="37864"/>
                  </a:cubicBezTo>
                  <a:lnTo>
                    <a:pt x="12294849" y="49162"/>
                  </a:lnTo>
                  <a:lnTo>
                    <a:pt x="12293943" y="37864"/>
                  </a:lnTo>
                  <a:cubicBezTo>
                    <a:pt x="12628566" y="1905"/>
                    <a:pt x="12864493" y="2286"/>
                    <a:pt x="13154470" y="37864"/>
                  </a:cubicBezTo>
                  <a:lnTo>
                    <a:pt x="13153450" y="49162"/>
                  </a:lnTo>
                  <a:lnTo>
                    <a:pt x="13154470" y="37864"/>
                  </a:lnTo>
                  <a:cubicBezTo>
                    <a:pt x="13443087" y="75706"/>
                    <a:pt x="13993807" y="78156"/>
                    <a:pt x="14314153" y="37864"/>
                  </a:cubicBezTo>
                  <a:lnTo>
                    <a:pt x="14315173" y="49162"/>
                  </a:lnTo>
                  <a:lnTo>
                    <a:pt x="14314153" y="37864"/>
                  </a:lnTo>
                  <a:cubicBezTo>
                    <a:pt x="14635859" y="0"/>
                    <a:pt x="14751103" y="1270"/>
                    <a:pt x="15174454" y="37864"/>
                  </a:cubicBezTo>
                  <a:cubicBezTo>
                    <a:pt x="15179100" y="38273"/>
                    <a:pt x="15182839" y="42765"/>
                    <a:pt x="15183179" y="48482"/>
                  </a:cubicBezTo>
                  <a:cubicBezTo>
                    <a:pt x="15191555" y="195355"/>
                    <a:pt x="15186222" y="376667"/>
                    <a:pt x="15181253" y="551989"/>
                  </a:cubicBezTo>
                  <a:cubicBezTo>
                    <a:pt x="15176947" y="718055"/>
                    <a:pt x="15172755" y="878677"/>
                    <a:pt x="15178987" y="1001321"/>
                  </a:cubicBezTo>
                  <a:cubicBezTo>
                    <a:pt x="15180007" y="1022419"/>
                    <a:pt x="15181480" y="1042429"/>
                    <a:pt x="15183179" y="1061078"/>
                  </a:cubicBezTo>
                  <a:cubicBezTo>
                    <a:pt x="15208701" y="1305685"/>
                    <a:pt x="15213780" y="1742902"/>
                    <a:pt x="15183179" y="2039235"/>
                  </a:cubicBezTo>
                  <a:lnTo>
                    <a:pt x="15173773" y="2038010"/>
                  </a:lnTo>
                  <a:lnTo>
                    <a:pt x="15183179" y="2039235"/>
                  </a:lnTo>
                  <a:cubicBezTo>
                    <a:pt x="15165048" y="2235792"/>
                    <a:pt x="15172187" y="2774419"/>
                    <a:pt x="15178193" y="3232598"/>
                  </a:cubicBezTo>
                  <a:cubicBezTo>
                    <a:pt x="15181253" y="3459646"/>
                    <a:pt x="15184063" y="3666684"/>
                    <a:pt x="15183179" y="3801716"/>
                  </a:cubicBezTo>
                  <a:cubicBezTo>
                    <a:pt x="15183179" y="3804847"/>
                    <a:pt x="15182046" y="3807841"/>
                    <a:pt x="15180233" y="3809883"/>
                  </a:cubicBezTo>
                  <a:cubicBezTo>
                    <a:pt x="15178420" y="3811924"/>
                    <a:pt x="15175813" y="3813115"/>
                    <a:pt x="15173207" y="3812862"/>
                  </a:cubicBezTo>
                  <a:cubicBezTo>
                    <a:pt x="14963685" y="3798312"/>
                    <a:pt x="14795748" y="3805663"/>
                    <a:pt x="14622261" y="3813115"/>
                  </a:cubicBezTo>
                  <a:cubicBezTo>
                    <a:pt x="14441861" y="3820355"/>
                    <a:pt x="14255682" y="3827975"/>
                    <a:pt x="14011598" y="3812862"/>
                  </a:cubicBezTo>
                  <a:lnTo>
                    <a:pt x="14012164" y="3801579"/>
                  </a:lnTo>
                  <a:lnTo>
                    <a:pt x="14011598" y="3812862"/>
                  </a:lnTo>
                  <a:cubicBezTo>
                    <a:pt x="13751989" y="3795726"/>
                    <a:pt x="13618163" y="3808113"/>
                    <a:pt x="13521617" y="3816799"/>
                  </a:cubicBezTo>
                  <a:cubicBezTo>
                    <a:pt x="13467223" y="3821497"/>
                    <a:pt x="13424051" y="3825307"/>
                    <a:pt x="13376796" y="3822387"/>
                  </a:cubicBezTo>
                  <a:cubicBezTo>
                    <a:pt x="13353793" y="3820989"/>
                    <a:pt x="13329997" y="3817941"/>
                    <a:pt x="13303368" y="3812862"/>
                  </a:cubicBezTo>
                  <a:cubicBezTo>
                    <a:pt x="13231639" y="3797904"/>
                    <a:pt x="13072201" y="3806752"/>
                    <a:pt x="12876051" y="3817433"/>
                  </a:cubicBezTo>
                  <a:cubicBezTo>
                    <a:pt x="12600691" y="3831784"/>
                    <a:pt x="12255415" y="3849945"/>
                    <a:pt x="11990707" y="3812989"/>
                  </a:cubicBezTo>
                  <a:cubicBezTo>
                    <a:pt x="11731552" y="3774219"/>
                    <a:pt x="11599197" y="3785245"/>
                    <a:pt x="11439307" y="3798721"/>
                  </a:cubicBezTo>
                  <a:cubicBezTo>
                    <a:pt x="11321798" y="3808522"/>
                    <a:pt x="11189330" y="3819212"/>
                    <a:pt x="10981507" y="3813115"/>
                  </a:cubicBezTo>
                  <a:lnTo>
                    <a:pt x="10981734" y="3801852"/>
                  </a:lnTo>
                  <a:lnTo>
                    <a:pt x="10981507" y="3813115"/>
                  </a:lnTo>
                  <a:cubicBezTo>
                    <a:pt x="10733570" y="3805255"/>
                    <a:pt x="10600876" y="3814005"/>
                    <a:pt x="10507277" y="3819720"/>
                  </a:cubicBezTo>
                  <a:cubicBezTo>
                    <a:pt x="10456398" y="3822895"/>
                    <a:pt x="10416737" y="3825307"/>
                    <a:pt x="10376396" y="3824164"/>
                  </a:cubicBezTo>
                  <a:cubicBezTo>
                    <a:pt x="10344328" y="3823276"/>
                    <a:pt x="10312032" y="3819974"/>
                    <a:pt x="10273164" y="3812989"/>
                  </a:cubicBezTo>
                  <a:cubicBezTo>
                    <a:pt x="10097977" y="3779392"/>
                    <a:pt x="9485840" y="3765099"/>
                    <a:pt x="9266232" y="3812989"/>
                  </a:cubicBezTo>
                  <a:cubicBezTo>
                    <a:pt x="9137730" y="3839151"/>
                    <a:pt x="9030420" y="3828737"/>
                    <a:pt x="8929454" y="3819084"/>
                  </a:cubicBezTo>
                  <a:cubicBezTo>
                    <a:pt x="8854778" y="3811924"/>
                    <a:pt x="8783956" y="3804574"/>
                    <a:pt x="8709847" y="3813115"/>
                  </a:cubicBezTo>
                  <a:cubicBezTo>
                    <a:pt x="8532279" y="3832293"/>
                    <a:pt x="8320716" y="3830895"/>
                    <a:pt x="8152441" y="3813115"/>
                  </a:cubicBezTo>
                  <a:cubicBezTo>
                    <a:pt x="8023374" y="3798449"/>
                    <a:pt x="7737362" y="3803349"/>
                    <a:pt x="7422795" y="3808794"/>
                  </a:cubicBezTo>
                  <a:cubicBezTo>
                    <a:pt x="7330895" y="3810428"/>
                    <a:pt x="7236729" y="3812061"/>
                    <a:pt x="7143356" y="3813115"/>
                  </a:cubicBezTo>
                  <a:cubicBezTo>
                    <a:pt x="6966355" y="3815147"/>
                    <a:pt x="6872868" y="3808930"/>
                    <a:pt x="6797400" y="3803757"/>
                  </a:cubicBezTo>
                  <a:cubicBezTo>
                    <a:pt x="6746407" y="3800219"/>
                    <a:pt x="6703800" y="3797360"/>
                    <a:pt x="6649294" y="3798040"/>
                  </a:cubicBezTo>
                  <a:cubicBezTo>
                    <a:pt x="6596263" y="3798721"/>
                    <a:pt x="6531785" y="3802805"/>
                    <a:pt x="6437053" y="3813115"/>
                  </a:cubicBezTo>
                  <a:cubicBezTo>
                    <a:pt x="6287927" y="3828356"/>
                    <a:pt x="6134950" y="3818322"/>
                    <a:pt x="5971208" y="3807296"/>
                  </a:cubicBezTo>
                  <a:cubicBezTo>
                    <a:pt x="5780269" y="3793957"/>
                    <a:pt x="5574259" y="3779528"/>
                    <a:pt x="5340826" y="3805119"/>
                  </a:cubicBezTo>
                  <a:cubicBezTo>
                    <a:pt x="5319296" y="3807433"/>
                    <a:pt x="5297652" y="3810155"/>
                    <a:pt x="5275669" y="3813243"/>
                  </a:cubicBezTo>
                  <a:lnTo>
                    <a:pt x="5274536" y="3801988"/>
                  </a:lnTo>
                  <a:lnTo>
                    <a:pt x="5275669" y="3813243"/>
                  </a:lnTo>
                  <a:cubicBezTo>
                    <a:pt x="4883820" y="3864296"/>
                    <a:pt x="4835207" y="3856550"/>
                    <a:pt x="4674410" y="3830133"/>
                  </a:cubicBezTo>
                  <a:cubicBezTo>
                    <a:pt x="4643588" y="3825053"/>
                    <a:pt x="4608687" y="3819339"/>
                    <a:pt x="4566306" y="3813243"/>
                  </a:cubicBezTo>
                  <a:cubicBezTo>
                    <a:pt x="4304658" y="3772722"/>
                    <a:pt x="3745667" y="3759791"/>
                    <a:pt x="3407076" y="3813243"/>
                  </a:cubicBezTo>
                  <a:lnTo>
                    <a:pt x="3405829" y="3801988"/>
                  </a:lnTo>
                  <a:lnTo>
                    <a:pt x="3407076" y="3813243"/>
                  </a:lnTo>
                  <a:cubicBezTo>
                    <a:pt x="3214438" y="3841690"/>
                    <a:pt x="3134889" y="3829880"/>
                    <a:pt x="3060440" y="3818703"/>
                  </a:cubicBezTo>
                  <a:cubicBezTo>
                    <a:pt x="3003895" y="3810019"/>
                    <a:pt x="2950749" y="3801579"/>
                    <a:pt x="2851257" y="3813243"/>
                  </a:cubicBezTo>
                  <a:cubicBezTo>
                    <a:pt x="2620204" y="3838770"/>
                    <a:pt x="2054414" y="3866201"/>
                    <a:pt x="1687494" y="3813243"/>
                  </a:cubicBezTo>
                  <a:lnTo>
                    <a:pt x="1688741" y="3801988"/>
                  </a:lnTo>
                  <a:lnTo>
                    <a:pt x="1687494" y="3813243"/>
                  </a:lnTo>
                  <a:cubicBezTo>
                    <a:pt x="1481484" y="3781434"/>
                    <a:pt x="1383465" y="3792596"/>
                    <a:pt x="1280461" y="3804438"/>
                  </a:cubicBezTo>
                  <a:cubicBezTo>
                    <a:pt x="1200799" y="3813496"/>
                    <a:pt x="1117964" y="3822387"/>
                    <a:pt x="981078" y="3813243"/>
                  </a:cubicBezTo>
                  <a:cubicBezTo>
                    <a:pt x="845098" y="3803621"/>
                    <a:pt x="698012" y="3812196"/>
                    <a:pt x="552060" y="3820227"/>
                  </a:cubicBezTo>
                  <a:cubicBezTo>
                    <a:pt x="409961" y="3827975"/>
                    <a:pt x="268882" y="3835721"/>
                    <a:pt x="141514" y="3827213"/>
                  </a:cubicBezTo>
                  <a:cubicBezTo>
                    <a:pt x="99587" y="3824419"/>
                    <a:pt x="59133" y="3819974"/>
                    <a:pt x="20492" y="3813115"/>
                  </a:cubicBezTo>
                  <a:cubicBezTo>
                    <a:pt x="15506" y="3812196"/>
                    <a:pt x="12065" y="3806752"/>
                    <a:pt x="12559" y="3800763"/>
                  </a:cubicBezTo>
                  <a:cubicBezTo>
                    <a:pt x="40322" y="3477478"/>
                    <a:pt x="32503" y="3237363"/>
                    <a:pt x="12559" y="2939804"/>
                  </a:cubicBezTo>
                  <a:lnTo>
                    <a:pt x="21965" y="2938852"/>
                  </a:lnTo>
                  <a:lnTo>
                    <a:pt x="12559" y="2939804"/>
                  </a:lnTo>
                  <a:cubicBezTo>
                    <a:pt x="1651" y="2795517"/>
                    <a:pt x="6223" y="2666884"/>
                    <a:pt x="11430" y="2518649"/>
                  </a:cubicBezTo>
                  <a:cubicBezTo>
                    <a:pt x="16525" y="2359253"/>
                    <a:pt x="22191" y="2176852"/>
                    <a:pt x="12559" y="1926256"/>
                  </a:cubicBezTo>
                  <a:lnTo>
                    <a:pt x="21965" y="1925711"/>
                  </a:lnTo>
                  <a:lnTo>
                    <a:pt x="12559" y="1926256"/>
                  </a:lnTo>
                  <a:cubicBezTo>
                    <a:pt x="0" y="1636456"/>
                    <a:pt x="5969" y="1457595"/>
                    <a:pt x="10795" y="1317119"/>
                  </a:cubicBezTo>
                  <a:cubicBezTo>
                    <a:pt x="13692" y="1226055"/>
                    <a:pt x="15959" y="1151597"/>
                    <a:pt x="13013" y="1073601"/>
                  </a:cubicBezTo>
                  <a:cubicBezTo>
                    <a:pt x="12899" y="1069925"/>
                    <a:pt x="12673" y="1066250"/>
                    <a:pt x="12559" y="1062575"/>
                  </a:cubicBezTo>
                  <a:cubicBezTo>
                    <a:pt x="2159" y="857850"/>
                    <a:pt x="2159" y="416278"/>
                    <a:pt x="12446" y="48618"/>
                  </a:cubicBezTo>
                  <a:cubicBezTo>
                    <a:pt x="12559" y="45487"/>
                    <a:pt x="13692" y="42492"/>
                    <a:pt x="15619" y="40451"/>
                  </a:cubicBezTo>
                  <a:cubicBezTo>
                    <a:pt x="17545" y="38409"/>
                    <a:pt x="20038" y="37338"/>
                    <a:pt x="22645" y="37592"/>
                  </a:cubicBezTo>
                  <a:moveTo>
                    <a:pt x="21171" y="60188"/>
                  </a:moveTo>
                  <a:lnTo>
                    <a:pt x="21851" y="48890"/>
                  </a:lnTo>
                  <a:lnTo>
                    <a:pt x="31257" y="49298"/>
                  </a:lnTo>
                  <a:cubicBezTo>
                    <a:pt x="22078" y="416822"/>
                    <a:pt x="22078" y="857578"/>
                    <a:pt x="31257" y="1061486"/>
                  </a:cubicBezTo>
                  <a:lnTo>
                    <a:pt x="21851" y="1062030"/>
                  </a:lnTo>
                  <a:lnTo>
                    <a:pt x="31257" y="1061486"/>
                  </a:lnTo>
                  <a:cubicBezTo>
                    <a:pt x="31370" y="1065161"/>
                    <a:pt x="31597" y="1068973"/>
                    <a:pt x="31710" y="1072648"/>
                  </a:cubicBezTo>
                  <a:cubicBezTo>
                    <a:pt x="34769" y="1151733"/>
                    <a:pt x="32503" y="1227144"/>
                    <a:pt x="29783" y="1317936"/>
                  </a:cubicBezTo>
                  <a:cubicBezTo>
                    <a:pt x="25591" y="1458139"/>
                    <a:pt x="20152" y="1636320"/>
                    <a:pt x="31257" y="1924486"/>
                  </a:cubicBezTo>
                  <a:cubicBezTo>
                    <a:pt x="41002" y="2176036"/>
                    <a:pt x="35223" y="2359253"/>
                    <a:pt x="30237" y="2518649"/>
                  </a:cubicBezTo>
                  <a:cubicBezTo>
                    <a:pt x="25591" y="2667020"/>
                    <a:pt x="21625" y="2794428"/>
                    <a:pt x="31257" y="2937218"/>
                  </a:cubicBezTo>
                  <a:cubicBezTo>
                    <a:pt x="51314" y="3235457"/>
                    <a:pt x="59246" y="3477070"/>
                    <a:pt x="31257" y="3802396"/>
                  </a:cubicBezTo>
                  <a:lnTo>
                    <a:pt x="21851" y="3801171"/>
                  </a:lnTo>
                  <a:lnTo>
                    <a:pt x="23324" y="3790009"/>
                  </a:lnTo>
                  <a:cubicBezTo>
                    <a:pt x="61286" y="3797224"/>
                    <a:pt x="101060" y="3801988"/>
                    <a:pt x="142534" y="3804983"/>
                  </a:cubicBezTo>
                  <a:cubicBezTo>
                    <a:pt x="268769" y="3813877"/>
                    <a:pt x="408715" y="3805800"/>
                    <a:pt x="551040" y="3797360"/>
                  </a:cubicBezTo>
                  <a:cubicBezTo>
                    <a:pt x="696766" y="3788784"/>
                    <a:pt x="844871" y="3780209"/>
                    <a:pt x="982097" y="3789873"/>
                  </a:cubicBezTo>
                  <a:lnTo>
                    <a:pt x="981531" y="3801171"/>
                  </a:lnTo>
                  <a:lnTo>
                    <a:pt x="982097" y="3789873"/>
                  </a:lnTo>
                  <a:cubicBezTo>
                    <a:pt x="1117624" y="3799538"/>
                    <a:pt x="1199326" y="3790145"/>
                    <a:pt x="1278647" y="3781026"/>
                  </a:cubicBezTo>
                  <a:cubicBezTo>
                    <a:pt x="1382559" y="3769183"/>
                    <a:pt x="1482051" y="3757749"/>
                    <a:pt x="1689874" y="3789873"/>
                  </a:cubicBezTo>
                  <a:cubicBezTo>
                    <a:pt x="2054754" y="3844103"/>
                    <a:pt x="2618845" y="3816799"/>
                    <a:pt x="2849331" y="3789873"/>
                  </a:cubicBezTo>
                  <a:lnTo>
                    <a:pt x="2850238" y="3801171"/>
                  </a:lnTo>
                  <a:lnTo>
                    <a:pt x="2849331" y="3789873"/>
                  </a:lnTo>
                  <a:cubicBezTo>
                    <a:pt x="2950863" y="3777895"/>
                    <a:pt x="3005708" y="3786607"/>
                    <a:pt x="3062933" y="3795726"/>
                  </a:cubicBezTo>
                  <a:cubicBezTo>
                    <a:pt x="3136022" y="3807433"/>
                    <a:pt x="3213984" y="3819465"/>
                    <a:pt x="3404583" y="3789873"/>
                  </a:cubicBezTo>
                  <a:cubicBezTo>
                    <a:pt x="3744986" y="3736106"/>
                    <a:pt x="4305565" y="3749037"/>
                    <a:pt x="4568686" y="3789873"/>
                  </a:cubicBezTo>
                  <a:lnTo>
                    <a:pt x="4567439" y="3801171"/>
                  </a:lnTo>
                  <a:lnTo>
                    <a:pt x="4568686" y="3789873"/>
                  </a:lnTo>
                  <a:cubicBezTo>
                    <a:pt x="4611180" y="3796407"/>
                    <a:pt x="4646308" y="3802668"/>
                    <a:pt x="4677130" y="3808113"/>
                  </a:cubicBezTo>
                  <a:cubicBezTo>
                    <a:pt x="4835660" y="3834452"/>
                    <a:pt x="4882460" y="3842326"/>
                    <a:pt x="5273516" y="3789873"/>
                  </a:cubicBezTo>
                  <a:cubicBezTo>
                    <a:pt x="5295613" y="3786742"/>
                    <a:pt x="5317483" y="3784020"/>
                    <a:pt x="5339127" y="3781706"/>
                  </a:cubicBezTo>
                  <a:cubicBezTo>
                    <a:pt x="5574145" y="3755979"/>
                    <a:pt x="5781402" y="3770544"/>
                    <a:pt x="5972341" y="3783884"/>
                  </a:cubicBezTo>
                  <a:cubicBezTo>
                    <a:pt x="6136423" y="3795454"/>
                    <a:pt x="6288041" y="3805935"/>
                    <a:pt x="6435353" y="3789873"/>
                  </a:cubicBezTo>
                  <a:lnTo>
                    <a:pt x="6436259" y="3801171"/>
                  </a:lnTo>
                  <a:lnTo>
                    <a:pt x="6435353" y="3789873"/>
                  </a:lnTo>
                  <a:cubicBezTo>
                    <a:pt x="6530426" y="3779392"/>
                    <a:pt x="6595469" y="3775308"/>
                    <a:pt x="6649181" y="3774628"/>
                  </a:cubicBezTo>
                  <a:cubicBezTo>
                    <a:pt x="6704480" y="3773947"/>
                    <a:pt x="6747540" y="3776942"/>
                    <a:pt x="6798533" y="3780481"/>
                  </a:cubicBezTo>
                  <a:cubicBezTo>
                    <a:pt x="6873775" y="3785654"/>
                    <a:pt x="6966808" y="3792051"/>
                    <a:pt x="7143129" y="3789873"/>
                  </a:cubicBezTo>
                  <a:lnTo>
                    <a:pt x="7143243" y="3801171"/>
                  </a:lnTo>
                  <a:lnTo>
                    <a:pt x="7143129" y="3789873"/>
                  </a:lnTo>
                  <a:cubicBezTo>
                    <a:pt x="7236502" y="3788648"/>
                    <a:pt x="7330668" y="3787015"/>
                    <a:pt x="7422568" y="3785517"/>
                  </a:cubicBezTo>
                  <a:cubicBezTo>
                    <a:pt x="7736456" y="3780072"/>
                    <a:pt x="8023827" y="3775172"/>
                    <a:pt x="8154254" y="3790009"/>
                  </a:cubicBezTo>
                  <a:lnTo>
                    <a:pt x="8153348" y="3801307"/>
                  </a:lnTo>
                  <a:lnTo>
                    <a:pt x="8154254" y="3790009"/>
                  </a:lnTo>
                  <a:cubicBezTo>
                    <a:pt x="8321397" y="3808930"/>
                    <a:pt x="8531713" y="3810291"/>
                    <a:pt x="8708033" y="3790009"/>
                  </a:cubicBezTo>
                  <a:lnTo>
                    <a:pt x="8708940" y="3801307"/>
                  </a:lnTo>
                  <a:lnTo>
                    <a:pt x="8708033" y="3790009"/>
                  </a:lnTo>
                  <a:cubicBezTo>
                    <a:pt x="8784183" y="3781162"/>
                    <a:pt x="8856591" y="3788784"/>
                    <a:pt x="8931040" y="3796407"/>
                  </a:cubicBezTo>
                  <a:cubicBezTo>
                    <a:pt x="9032006" y="3806752"/>
                    <a:pt x="9137050" y="3817307"/>
                    <a:pt x="9262833" y="3790145"/>
                  </a:cubicBezTo>
                  <a:lnTo>
                    <a:pt x="9264532" y="3801307"/>
                  </a:lnTo>
                  <a:lnTo>
                    <a:pt x="9262833" y="3790145"/>
                  </a:lnTo>
                  <a:cubicBezTo>
                    <a:pt x="9485046" y="3741686"/>
                    <a:pt x="10099223" y="3756115"/>
                    <a:pt x="10276110" y="3790145"/>
                  </a:cubicBezTo>
                  <a:lnTo>
                    <a:pt x="10274637" y="3801307"/>
                  </a:lnTo>
                  <a:lnTo>
                    <a:pt x="10276110" y="3790145"/>
                  </a:lnTo>
                  <a:cubicBezTo>
                    <a:pt x="10314071" y="3797496"/>
                    <a:pt x="10345687" y="3800763"/>
                    <a:pt x="10376849" y="3801852"/>
                  </a:cubicBezTo>
                  <a:cubicBezTo>
                    <a:pt x="10416283" y="3803077"/>
                    <a:pt x="10455151" y="3800491"/>
                    <a:pt x="10506257" y="3797224"/>
                  </a:cubicBezTo>
                  <a:cubicBezTo>
                    <a:pt x="10600083" y="3791098"/>
                    <a:pt x="10733344" y="3782251"/>
                    <a:pt x="10981960" y="3790145"/>
                  </a:cubicBezTo>
                  <a:cubicBezTo>
                    <a:pt x="11188877" y="3796679"/>
                    <a:pt x="11320551" y="3785654"/>
                    <a:pt x="11437948" y="3775853"/>
                  </a:cubicBezTo>
                  <a:cubicBezTo>
                    <a:pt x="11598404" y="3762377"/>
                    <a:pt x="11732117" y="3751215"/>
                    <a:pt x="11993086" y="3790282"/>
                  </a:cubicBezTo>
                  <a:lnTo>
                    <a:pt x="11991954" y="3801580"/>
                  </a:lnTo>
                  <a:lnTo>
                    <a:pt x="11993086" y="3790282"/>
                  </a:lnTo>
                  <a:cubicBezTo>
                    <a:pt x="12255867" y="3828483"/>
                    <a:pt x="12599330" y="3810428"/>
                    <a:pt x="12875257" y="3794910"/>
                  </a:cubicBezTo>
                  <a:cubicBezTo>
                    <a:pt x="13069936" y="3784020"/>
                    <a:pt x="13232318" y="3774764"/>
                    <a:pt x="13306766" y="3790282"/>
                  </a:cubicBezTo>
                  <a:lnTo>
                    <a:pt x="13305182" y="3801444"/>
                  </a:lnTo>
                  <a:lnTo>
                    <a:pt x="13306766" y="3790282"/>
                  </a:lnTo>
                  <a:cubicBezTo>
                    <a:pt x="13332603" y="3795726"/>
                    <a:pt x="13355720" y="3798721"/>
                    <a:pt x="13377929" y="3800219"/>
                  </a:cubicBezTo>
                  <a:cubicBezTo>
                    <a:pt x="13423710" y="3803213"/>
                    <a:pt x="13465637" y="3799402"/>
                    <a:pt x="13520256" y="3794365"/>
                  </a:cubicBezTo>
                  <a:cubicBezTo>
                    <a:pt x="13617254" y="3785381"/>
                    <a:pt x="13751989" y="3772858"/>
                    <a:pt x="14012731" y="3790145"/>
                  </a:cubicBezTo>
                  <a:cubicBezTo>
                    <a:pt x="14255908" y="3806208"/>
                    <a:pt x="14441409" y="3798177"/>
                    <a:pt x="14621694" y="3790418"/>
                  </a:cubicBezTo>
                  <a:cubicBezTo>
                    <a:pt x="14795069" y="3782931"/>
                    <a:pt x="14963912" y="3775581"/>
                    <a:pt x="15174341" y="3790145"/>
                  </a:cubicBezTo>
                  <a:lnTo>
                    <a:pt x="15173773" y="3801444"/>
                  </a:lnTo>
                  <a:lnTo>
                    <a:pt x="15164369" y="3801307"/>
                  </a:lnTo>
                  <a:cubicBezTo>
                    <a:pt x="15165163" y="3666549"/>
                    <a:pt x="15162442" y="3459919"/>
                    <a:pt x="15159383" y="3232735"/>
                  </a:cubicBezTo>
                  <a:cubicBezTo>
                    <a:pt x="15153378" y="2775644"/>
                    <a:pt x="15146125" y="2234976"/>
                    <a:pt x="15164482" y="2036513"/>
                  </a:cubicBezTo>
                  <a:cubicBezTo>
                    <a:pt x="15192699" y="1741949"/>
                    <a:pt x="15187492" y="1306366"/>
                    <a:pt x="15164482" y="1063392"/>
                  </a:cubicBezTo>
                  <a:lnTo>
                    <a:pt x="15173886" y="1062167"/>
                  </a:lnTo>
                  <a:lnTo>
                    <a:pt x="15164482" y="1063392"/>
                  </a:lnTo>
                  <a:cubicBezTo>
                    <a:pt x="15162669" y="1044335"/>
                    <a:pt x="15161309" y="1023917"/>
                    <a:pt x="15160176" y="1002546"/>
                  </a:cubicBezTo>
                  <a:cubicBezTo>
                    <a:pt x="15153943" y="878541"/>
                    <a:pt x="15158137" y="716694"/>
                    <a:pt x="15162442" y="551036"/>
                  </a:cubicBezTo>
                  <a:cubicBezTo>
                    <a:pt x="15167088" y="375306"/>
                    <a:pt x="15171735" y="195219"/>
                    <a:pt x="15164369" y="49571"/>
                  </a:cubicBezTo>
                  <a:lnTo>
                    <a:pt x="15173773" y="48890"/>
                  </a:lnTo>
                  <a:lnTo>
                    <a:pt x="15173094" y="60188"/>
                  </a:lnTo>
                  <a:cubicBezTo>
                    <a:pt x="14750422" y="22225"/>
                    <a:pt x="14636426" y="21082"/>
                    <a:pt x="14316193" y="60188"/>
                  </a:cubicBezTo>
                  <a:cubicBezTo>
                    <a:pt x="13994600" y="100752"/>
                    <a:pt x="13442521" y="98302"/>
                    <a:pt x="13152543" y="60188"/>
                  </a:cubicBezTo>
                  <a:cubicBezTo>
                    <a:pt x="12863925" y="23368"/>
                    <a:pt x="12629360" y="22860"/>
                    <a:pt x="12295868" y="60188"/>
                  </a:cubicBezTo>
                  <a:cubicBezTo>
                    <a:pt x="12295302" y="60188"/>
                    <a:pt x="12294849" y="60324"/>
                    <a:pt x="12294282" y="60324"/>
                  </a:cubicBezTo>
                  <a:cubicBezTo>
                    <a:pt x="12151390" y="76659"/>
                    <a:pt x="12082607" y="66450"/>
                    <a:pt x="12004305" y="54743"/>
                  </a:cubicBezTo>
                  <a:cubicBezTo>
                    <a:pt x="11900392" y="39226"/>
                    <a:pt x="11778804" y="22225"/>
                    <a:pt x="11437268" y="60052"/>
                  </a:cubicBezTo>
                  <a:cubicBezTo>
                    <a:pt x="11088478" y="99935"/>
                    <a:pt x="10777311" y="79517"/>
                    <a:pt x="10533793" y="63727"/>
                  </a:cubicBezTo>
                  <a:cubicBezTo>
                    <a:pt x="10358152" y="52293"/>
                    <a:pt x="10218659" y="43173"/>
                    <a:pt x="10124606" y="60052"/>
                  </a:cubicBezTo>
                  <a:cubicBezTo>
                    <a:pt x="10110555" y="62638"/>
                    <a:pt x="10095484" y="64680"/>
                    <a:pt x="10079506" y="66313"/>
                  </a:cubicBezTo>
                  <a:cubicBezTo>
                    <a:pt x="9959164" y="79245"/>
                    <a:pt x="9786695" y="71078"/>
                    <a:pt x="9612075" y="62910"/>
                  </a:cubicBezTo>
                  <a:cubicBezTo>
                    <a:pt x="9430541" y="54335"/>
                    <a:pt x="9246515" y="45759"/>
                    <a:pt x="9113934" y="60052"/>
                  </a:cubicBezTo>
                  <a:cubicBezTo>
                    <a:pt x="8834608" y="90134"/>
                    <a:pt x="8345420" y="113955"/>
                    <a:pt x="7799120" y="60052"/>
                  </a:cubicBezTo>
                  <a:lnTo>
                    <a:pt x="7799913" y="48754"/>
                  </a:lnTo>
                  <a:lnTo>
                    <a:pt x="7799120" y="60052"/>
                  </a:lnTo>
                  <a:cubicBezTo>
                    <a:pt x="7794021" y="59507"/>
                    <a:pt x="7789035" y="59099"/>
                    <a:pt x="7783935" y="58555"/>
                  </a:cubicBezTo>
                  <a:cubicBezTo>
                    <a:pt x="7479113" y="30353"/>
                    <a:pt x="7204320" y="43581"/>
                    <a:pt x="6965901" y="55696"/>
                  </a:cubicBezTo>
                  <a:cubicBezTo>
                    <a:pt x="6784029" y="64816"/>
                    <a:pt x="6622778" y="72983"/>
                    <a:pt x="6486006" y="60052"/>
                  </a:cubicBezTo>
                  <a:lnTo>
                    <a:pt x="6486798" y="48754"/>
                  </a:lnTo>
                  <a:lnTo>
                    <a:pt x="6486006" y="60052"/>
                  </a:lnTo>
                  <a:cubicBezTo>
                    <a:pt x="6339374" y="46168"/>
                    <a:pt x="6246000" y="55968"/>
                    <a:pt x="6155687" y="65497"/>
                  </a:cubicBezTo>
                  <a:cubicBezTo>
                    <a:pt x="6051209" y="76522"/>
                    <a:pt x="5950923" y="87004"/>
                    <a:pt x="5778343" y="59916"/>
                  </a:cubicBezTo>
                  <a:lnTo>
                    <a:pt x="5779589" y="48618"/>
                  </a:lnTo>
                  <a:lnTo>
                    <a:pt x="5778343" y="59916"/>
                  </a:lnTo>
                  <a:cubicBezTo>
                    <a:pt x="5699474" y="47801"/>
                    <a:pt x="5594882" y="41812"/>
                    <a:pt x="5477940" y="39770"/>
                  </a:cubicBezTo>
                  <a:cubicBezTo>
                    <a:pt x="5273290" y="36322"/>
                    <a:pt x="5032038" y="44670"/>
                    <a:pt x="4827501" y="51885"/>
                  </a:cubicBezTo>
                  <a:cubicBezTo>
                    <a:pt x="4677697" y="57193"/>
                    <a:pt x="4547496" y="61685"/>
                    <a:pt x="4466361" y="60324"/>
                  </a:cubicBezTo>
                  <a:cubicBezTo>
                    <a:pt x="4375254" y="58691"/>
                    <a:pt x="4275762" y="62910"/>
                    <a:pt x="4172077" y="67402"/>
                  </a:cubicBezTo>
                  <a:cubicBezTo>
                    <a:pt x="3987598" y="75297"/>
                    <a:pt x="3790200" y="83737"/>
                    <a:pt x="3606853" y="60324"/>
                  </a:cubicBezTo>
                  <a:cubicBezTo>
                    <a:pt x="3563453" y="54743"/>
                    <a:pt x="3526965" y="51612"/>
                    <a:pt x="3494216" y="49979"/>
                  </a:cubicBezTo>
                  <a:cubicBezTo>
                    <a:pt x="3425547" y="46712"/>
                    <a:pt x="3373081" y="50660"/>
                    <a:pt x="3307357" y="55696"/>
                  </a:cubicBezTo>
                  <a:cubicBezTo>
                    <a:pt x="3199140" y="63999"/>
                    <a:pt x="3056020" y="74889"/>
                    <a:pt x="2748932" y="60324"/>
                  </a:cubicBezTo>
                  <a:lnTo>
                    <a:pt x="2749272" y="49026"/>
                  </a:lnTo>
                  <a:lnTo>
                    <a:pt x="2748932" y="60324"/>
                  </a:lnTo>
                  <a:cubicBezTo>
                    <a:pt x="2166484" y="33020"/>
                    <a:pt x="1710724" y="32385"/>
                    <a:pt x="1436951" y="60324"/>
                  </a:cubicBezTo>
                  <a:lnTo>
                    <a:pt x="1436158" y="49026"/>
                  </a:lnTo>
                  <a:lnTo>
                    <a:pt x="1436951" y="60324"/>
                  </a:lnTo>
                  <a:cubicBezTo>
                    <a:pt x="1431172" y="60869"/>
                    <a:pt x="1425506" y="61413"/>
                    <a:pt x="1420067" y="61957"/>
                  </a:cubicBezTo>
                  <a:cubicBezTo>
                    <a:pt x="1306523" y="72711"/>
                    <a:pt x="1264143" y="66177"/>
                    <a:pt x="1217343" y="58827"/>
                  </a:cubicBezTo>
                  <a:cubicBezTo>
                    <a:pt x="1160685" y="49979"/>
                    <a:pt x="1096887" y="39906"/>
                    <a:pt x="881359" y="60324"/>
                  </a:cubicBezTo>
                  <a:lnTo>
                    <a:pt x="880452" y="48890"/>
                  </a:lnTo>
                  <a:lnTo>
                    <a:pt x="881245" y="60188"/>
                  </a:lnTo>
                  <a:cubicBezTo>
                    <a:pt x="482144" y="98029"/>
                    <a:pt x="339478" y="91359"/>
                    <a:pt x="21171" y="60188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76200"/>
              <a:ext cx="15170779" cy="3851250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3600"/>
                </a:lnSpc>
              </a:pPr>
              <a:r>
                <a:rPr lang="en-US" sz="24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2. Satana come accusatore: il confronto con il senso di colpa e la tentazione</a:t>
              </a:r>
            </a:p>
            <a:p>
              <a:pPr algn="l">
                <a:lnSpc>
                  <a:spcPts val="3600"/>
                </a:lnSpc>
              </a:pPr>
            </a:p>
            <a:p>
              <a:pPr algn="l">
                <a:lnSpc>
                  <a:spcPts val="3600"/>
                </a:lnSpc>
              </a:pPr>
              <a:r>
                <a:rPr lang="en-US" sz="2400" i="true">
                  <a:solidFill>
                    <a:srgbClr val="0E0E0E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Domande per la discussione:</a:t>
              </a:r>
            </a:p>
            <a:p>
              <a:pPr algn="l">
                <a:lnSpc>
                  <a:spcPts val="3600"/>
                </a:lnSpc>
              </a:pPr>
              <a:r>
                <a:rPr lang="en-US" sz="2400" i="true" b="true">
                  <a:solidFill>
                    <a:srgbClr val="0E0E0E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  •      Quanto ci lasciamo condizionare dalle accuse che ci rivolgiamo da soli o che ci vengono rivolte da altri?</a:t>
              </a:r>
            </a:p>
            <a:p>
              <a:pPr algn="l">
                <a:lnSpc>
                  <a:spcPts val="3600"/>
                </a:lnSpc>
              </a:pPr>
              <a:r>
                <a:rPr lang="en-US" b="true" sz="2400" i="true">
                  <a:solidFill>
                    <a:srgbClr val="0E0E0E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  •      In che modo possiamo accogliere la difesa di Dio contro queste accuse?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387160" y="4656831"/>
            <a:ext cx="5602498" cy="5117287"/>
            <a:chOff x="0" y="0"/>
            <a:chExt cx="7469997" cy="682305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-26289" y="-41148"/>
              <a:ext cx="7529508" cy="6925886"/>
            </a:xfrm>
            <a:custGeom>
              <a:avLst/>
              <a:gdLst/>
              <a:ahLst/>
              <a:cxnLst/>
              <a:rect r="r" b="b" t="t" l="l"/>
              <a:pathLst>
                <a:path h="6925886" w="7529508">
                  <a:moveTo>
                    <a:pt x="30920" y="61568"/>
                  </a:moveTo>
                  <a:cubicBezTo>
                    <a:pt x="95086" y="85924"/>
                    <a:pt x="199872" y="24257"/>
                    <a:pt x="304490" y="61568"/>
                  </a:cubicBezTo>
                  <a:cubicBezTo>
                    <a:pt x="409108" y="114709"/>
                    <a:pt x="513280" y="58124"/>
                    <a:pt x="578060" y="61568"/>
                  </a:cubicBezTo>
                  <a:cubicBezTo>
                    <a:pt x="642840" y="65012"/>
                    <a:pt x="740260" y="54187"/>
                    <a:pt x="851630" y="61568"/>
                  </a:cubicBezTo>
                  <a:cubicBezTo>
                    <a:pt x="963000" y="68949"/>
                    <a:pt x="1244605" y="43608"/>
                    <a:pt x="1498199" y="61568"/>
                  </a:cubicBezTo>
                  <a:cubicBezTo>
                    <a:pt x="1751794" y="79528"/>
                    <a:pt x="1783319" y="56894"/>
                    <a:pt x="1995569" y="61568"/>
                  </a:cubicBezTo>
                  <a:cubicBezTo>
                    <a:pt x="2207819" y="66242"/>
                    <a:pt x="2204806" y="102408"/>
                    <a:pt x="2269139" y="61568"/>
                  </a:cubicBezTo>
                  <a:cubicBezTo>
                    <a:pt x="2333473" y="30607"/>
                    <a:pt x="2649838" y="161700"/>
                    <a:pt x="2766509" y="61568"/>
                  </a:cubicBezTo>
                  <a:cubicBezTo>
                    <a:pt x="2883179" y="0"/>
                    <a:pt x="3148993" y="112987"/>
                    <a:pt x="3413134" y="61568"/>
                  </a:cubicBezTo>
                  <a:cubicBezTo>
                    <a:pt x="3677275" y="25146"/>
                    <a:pt x="3739878" y="107328"/>
                    <a:pt x="3835904" y="61568"/>
                  </a:cubicBezTo>
                  <a:cubicBezTo>
                    <a:pt x="3931929" y="28067"/>
                    <a:pt x="4162201" y="61568"/>
                    <a:pt x="4258673" y="61568"/>
                  </a:cubicBezTo>
                  <a:cubicBezTo>
                    <a:pt x="4355146" y="61568"/>
                    <a:pt x="4566168" y="104622"/>
                    <a:pt x="4756043" y="61568"/>
                  </a:cubicBezTo>
                  <a:cubicBezTo>
                    <a:pt x="4945919" y="29464"/>
                    <a:pt x="5180096" y="81004"/>
                    <a:pt x="5328013" y="61568"/>
                  </a:cubicBezTo>
                  <a:cubicBezTo>
                    <a:pt x="5475929" y="42132"/>
                    <a:pt x="5680367" y="67473"/>
                    <a:pt x="5899982" y="61568"/>
                  </a:cubicBezTo>
                  <a:cubicBezTo>
                    <a:pt x="6119597" y="55663"/>
                    <a:pt x="6265840" y="115447"/>
                    <a:pt x="6471951" y="61568"/>
                  </a:cubicBezTo>
                  <a:cubicBezTo>
                    <a:pt x="6678064" y="23876"/>
                    <a:pt x="6998168" y="265276"/>
                    <a:pt x="7491576" y="61568"/>
                  </a:cubicBezTo>
                  <a:cubicBezTo>
                    <a:pt x="7512110" y="461603"/>
                    <a:pt x="7487726" y="1258967"/>
                    <a:pt x="7491576" y="1757166"/>
                  </a:cubicBezTo>
                  <a:cubicBezTo>
                    <a:pt x="7495426" y="2255364"/>
                    <a:pt x="7487113" y="2755285"/>
                    <a:pt x="7491576" y="3452763"/>
                  </a:cubicBezTo>
                  <a:cubicBezTo>
                    <a:pt x="7496040" y="4150241"/>
                    <a:pt x="7472270" y="4491968"/>
                    <a:pt x="7491576" y="5216017"/>
                  </a:cubicBezTo>
                  <a:cubicBezTo>
                    <a:pt x="7529509" y="5940065"/>
                    <a:pt x="7480250" y="6057419"/>
                    <a:pt x="7491576" y="6843712"/>
                  </a:cubicBezTo>
                  <a:cubicBezTo>
                    <a:pt x="7219178" y="6787618"/>
                    <a:pt x="7147312" y="6911281"/>
                    <a:pt x="6919607" y="6843712"/>
                  </a:cubicBezTo>
                  <a:cubicBezTo>
                    <a:pt x="6691902" y="6732016"/>
                    <a:pt x="6664728" y="6808038"/>
                    <a:pt x="6496837" y="6843712"/>
                  </a:cubicBezTo>
                  <a:cubicBezTo>
                    <a:pt x="6328945" y="6872038"/>
                    <a:pt x="6189454" y="6887532"/>
                    <a:pt x="6074067" y="6843712"/>
                  </a:cubicBezTo>
                  <a:cubicBezTo>
                    <a:pt x="5958680" y="6778023"/>
                    <a:pt x="5765848" y="6887913"/>
                    <a:pt x="5651297" y="6843712"/>
                  </a:cubicBezTo>
                  <a:cubicBezTo>
                    <a:pt x="5536747" y="6777285"/>
                    <a:pt x="5337275" y="6900613"/>
                    <a:pt x="5228528" y="6843712"/>
                  </a:cubicBezTo>
                  <a:cubicBezTo>
                    <a:pt x="5119780" y="6752683"/>
                    <a:pt x="4875224" y="6780483"/>
                    <a:pt x="4656558" y="6843712"/>
                  </a:cubicBezTo>
                  <a:cubicBezTo>
                    <a:pt x="4437892" y="6886262"/>
                    <a:pt x="4327247" y="6823538"/>
                    <a:pt x="4159189" y="6843712"/>
                  </a:cubicBezTo>
                  <a:cubicBezTo>
                    <a:pt x="3991130" y="6863886"/>
                    <a:pt x="4008315" y="6876101"/>
                    <a:pt x="3885618" y="6843712"/>
                  </a:cubicBezTo>
                  <a:cubicBezTo>
                    <a:pt x="3762922" y="6800166"/>
                    <a:pt x="3616121" y="6881182"/>
                    <a:pt x="3462849" y="6843712"/>
                  </a:cubicBezTo>
                  <a:cubicBezTo>
                    <a:pt x="3309576" y="6790324"/>
                    <a:pt x="3048337" y="6864132"/>
                    <a:pt x="2890879" y="6843712"/>
                  </a:cubicBezTo>
                  <a:cubicBezTo>
                    <a:pt x="2733422" y="6823292"/>
                    <a:pt x="2670204" y="6784420"/>
                    <a:pt x="2542709" y="6843712"/>
                  </a:cubicBezTo>
                  <a:cubicBezTo>
                    <a:pt x="2415215" y="6884230"/>
                    <a:pt x="2164019" y="6703724"/>
                    <a:pt x="1896140" y="6843712"/>
                  </a:cubicBezTo>
                  <a:cubicBezTo>
                    <a:pt x="1628261" y="6925886"/>
                    <a:pt x="1542502" y="6778761"/>
                    <a:pt x="1249571" y="6843712"/>
                  </a:cubicBezTo>
                  <a:cubicBezTo>
                    <a:pt x="956639" y="6887150"/>
                    <a:pt x="974438" y="6755881"/>
                    <a:pt x="752201" y="6843712"/>
                  </a:cubicBezTo>
                  <a:cubicBezTo>
                    <a:pt x="529964" y="6898962"/>
                    <a:pt x="200430" y="6703724"/>
                    <a:pt x="30976" y="6843712"/>
                  </a:cubicBezTo>
                  <a:cubicBezTo>
                    <a:pt x="34659" y="6405543"/>
                    <a:pt x="25019" y="5597600"/>
                    <a:pt x="30976" y="5148114"/>
                  </a:cubicBezTo>
                  <a:cubicBezTo>
                    <a:pt x="36221" y="4698628"/>
                    <a:pt x="47213" y="4160082"/>
                    <a:pt x="30976" y="3588322"/>
                  </a:cubicBezTo>
                  <a:cubicBezTo>
                    <a:pt x="0" y="3016562"/>
                    <a:pt x="32594" y="2597338"/>
                    <a:pt x="30976" y="2028530"/>
                  </a:cubicBezTo>
                  <a:cubicBezTo>
                    <a:pt x="29358" y="1459722"/>
                    <a:pt x="508" y="502197"/>
                    <a:pt x="30920" y="61568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-12065" y="-53213"/>
              <a:ext cx="7501568" cy="6928553"/>
            </a:xfrm>
            <a:custGeom>
              <a:avLst/>
              <a:gdLst/>
              <a:ahLst/>
              <a:cxnLst/>
              <a:rect r="r" b="b" t="t" l="l"/>
              <a:pathLst>
                <a:path h="6928553" w="7501568">
                  <a:moveTo>
                    <a:pt x="16696" y="73633"/>
                  </a:moveTo>
                  <a:cubicBezTo>
                    <a:pt x="173261" y="129972"/>
                    <a:pt x="243230" y="141782"/>
                    <a:pt x="439466" y="73633"/>
                  </a:cubicBezTo>
                  <a:cubicBezTo>
                    <a:pt x="635702" y="28575"/>
                    <a:pt x="577897" y="124806"/>
                    <a:pt x="713036" y="73633"/>
                  </a:cubicBezTo>
                  <a:cubicBezTo>
                    <a:pt x="848175" y="37338"/>
                    <a:pt x="1072811" y="37973"/>
                    <a:pt x="1359605" y="73633"/>
                  </a:cubicBezTo>
                  <a:cubicBezTo>
                    <a:pt x="1646399" y="123576"/>
                    <a:pt x="1641991" y="29718"/>
                    <a:pt x="1782375" y="73633"/>
                  </a:cubicBezTo>
                  <a:cubicBezTo>
                    <a:pt x="1922759" y="139567"/>
                    <a:pt x="2079993" y="65514"/>
                    <a:pt x="2205145" y="73633"/>
                  </a:cubicBezTo>
                  <a:cubicBezTo>
                    <a:pt x="2330296" y="81752"/>
                    <a:pt x="2693977" y="16764"/>
                    <a:pt x="2851714" y="73633"/>
                  </a:cubicBezTo>
                  <a:cubicBezTo>
                    <a:pt x="3009451" y="164662"/>
                    <a:pt x="3043654" y="35814"/>
                    <a:pt x="3199884" y="73633"/>
                  </a:cubicBezTo>
                  <a:cubicBezTo>
                    <a:pt x="3356114" y="127758"/>
                    <a:pt x="3577793" y="13462"/>
                    <a:pt x="3846453" y="73633"/>
                  </a:cubicBezTo>
                  <a:cubicBezTo>
                    <a:pt x="4115113" y="171058"/>
                    <a:pt x="4355708" y="127758"/>
                    <a:pt x="4493022" y="73633"/>
                  </a:cubicBezTo>
                  <a:cubicBezTo>
                    <a:pt x="4630338" y="35814"/>
                    <a:pt x="4878353" y="147194"/>
                    <a:pt x="4990392" y="73633"/>
                  </a:cubicBezTo>
                  <a:cubicBezTo>
                    <a:pt x="5102431" y="25781"/>
                    <a:pt x="5342356" y="197137"/>
                    <a:pt x="5636962" y="73633"/>
                  </a:cubicBezTo>
                  <a:cubicBezTo>
                    <a:pt x="5931567" y="0"/>
                    <a:pt x="5895243" y="143258"/>
                    <a:pt x="6059732" y="73633"/>
                  </a:cubicBezTo>
                  <a:cubicBezTo>
                    <a:pt x="6224219" y="27813"/>
                    <a:pt x="6340053" y="28321"/>
                    <a:pt x="6482501" y="73633"/>
                  </a:cubicBezTo>
                  <a:cubicBezTo>
                    <a:pt x="6624949" y="142274"/>
                    <a:pt x="6896455" y="146702"/>
                    <a:pt x="7054471" y="73633"/>
                  </a:cubicBezTo>
                  <a:cubicBezTo>
                    <a:pt x="7212486" y="26035"/>
                    <a:pt x="7268952" y="27305"/>
                    <a:pt x="7477240" y="73633"/>
                  </a:cubicBezTo>
                  <a:cubicBezTo>
                    <a:pt x="7488613" y="630877"/>
                    <a:pt x="7466081" y="1464161"/>
                    <a:pt x="7477240" y="1904790"/>
                  </a:cubicBezTo>
                  <a:cubicBezTo>
                    <a:pt x="7496487" y="2345419"/>
                    <a:pt x="7501568" y="3134172"/>
                    <a:pt x="7477240" y="3668044"/>
                  </a:cubicBezTo>
                  <a:cubicBezTo>
                    <a:pt x="7463850" y="4201916"/>
                    <a:pt x="7478357" y="6120657"/>
                    <a:pt x="7477240" y="6855530"/>
                  </a:cubicBezTo>
                  <a:cubicBezTo>
                    <a:pt x="7266274" y="6801651"/>
                    <a:pt x="7140564" y="6895025"/>
                    <a:pt x="6905271" y="6855530"/>
                  </a:cubicBezTo>
                  <a:cubicBezTo>
                    <a:pt x="6669977" y="6798452"/>
                    <a:pt x="6643864" y="6899851"/>
                    <a:pt x="6557101" y="6855530"/>
                  </a:cubicBezTo>
                  <a:cubicBezTo>
                    <a:pt x="6470337" y="6789104"/>
                    <a:pt x="6132434" y="6928553"/>
                    <a:pt x="5910532" y="6855530"/>
                  </a:cubicBezTo>
                  <a:cubicBezTo>
                    <a:pt x="5688629" y="6733503"/>
                    <a:pt x="5654537" y="6880039"/>
                    <a:pt x="5413162" y="6855530"/>
                  </a:cubicBezTo>
                  <a:cubicBezTo>
                    <a:pt x="5171786" y="6827484"/>
                    <a:pt x="5151700" y="6897056"/>
                    <a:pt x="5064992" y="6855530"/>
                  </a:cubicBezTo>
                  <a:cubicBezTo>
                    <a:pt x="4978284" y="6794517"/>
                    <a:pt x="4676369" y="6768439"/>
                    <a:pt x="4567622" y="6855530"/>
                  </a:cubicBezTo>
                  <a:cubicBezTo>
                    <a:pt x="4458875" y="6910518"/>
                    <a:pt x="4381151" y="6818627"/>
                    <a:pt x="4294052" y="6855530"/>
                  </a:cubicBezTo>
                  <a:cubicBezTo>
                    <a:pt x="4206954" y="6884611"/>
                    <a:pt x="4103061" y="6883340"/>
                    <a:pt x="4020482" y="6855530"/>
                  </a:cubicBezTo>
                  <a:cubicBezTo>
                    <a:pt x="3937904" y="6821087"/>
                    <a:pt x="3726268" y="6846181"/>
                    <a:pt x="3523113" y="6855530"/>
                  </a:cubicBezTo>
                  <a:cubicBezTo>
                    <a:pt x="3319958" y="6864879"/>
                    <a:pt x="3340770" y="6788858"/>
                    <a:pt x="3174943" y="6855530"/>
                  </a:cubicBezTo>
                  <a:cubicBezTo>
                    <a:pt x="3009116" y="6899978"/>
                    <a:pt x="2832910" y="6737686"/>
                    <a:pt x="2602973" y="6855530"/>
                  </a:cubicBezTo>
                  <a:cubicBezTo>
                    <a:pt x="2373036" y="6926393"/>
                    <a:pt x="2384028" y="6903534"/>
                    <a:pt x="2254803" y="6855530"/>
                  </a:cubicBezTo>
                  <a:cubicBezTo>
                    <a:pt x="2125579" y="6781970"/>
                    <a:pt x="1850000" y="6758597"/>
                    <a:pt x="1682834" y="6855530"/>
                  </a:cubicBezTo>
                  <a:cubicBezTo>
                    <a:pt x="1515668" y="6915599"/>
                    <a:pt x="1522921" y="6806080"/>
                    <a:pt x="1409264" y="6855530"/>
                  </a:cubicBezTo>
                  <a:cubicBezTo>
                    <a:pt x="1295607" y="6891088"/>
                    <a:pt x="1017461" y="6918392"/>
                    <a:pt x="837294" y="6855530"/>
                  </a:cubicBezTo>
                  <a:cubicBezTo>
                    <a:pt x="657128" y="6753185"/>
                    <a:pt x="643513" y="6886262"/>
                    <a:pt x="489124" y="6855530"/>
                  </a:cubicBezTo>
                  <a:cubicBezTo>
                    <a:pt x="334736" y="6815428"/>
                    <a:pt x="151612" y="6914202"/>
                    <a:pt x="16640" y="6855530"/>
                  </a:cubicBezTo>
                  <a:cubicBezTo>
                    <a:pt x="30366" y="6269501"/>
                    <a:pt x="26516" y="5834039"/>
                    <a:pt x="16640" y="5295738"/>
                  </a:cubicBezTo>
                  <a:cubicBezTo>
                    <a:pt x="0" y="4757438"/>
                    <a:pt x="25847" y="4340427"/>
                    <a:pt x="16640" y="3464582"/>
                  </a:cubicBezTo>
                  <a:cubicBezTo>
                    <a:pt x="1524" y="2588736"/>
                    <a:pt x="21160" y="2274072"/>
                    <a:pt x="16640" y="1904790"/>
                  </a:cubicBezTo>
                  <a:cubicBezTo>
                    <a:pt x="12121" y="1535507"/>
                    <a:pt x="12177" y="738144"/>
                    <a:pt x="16696" y="73633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-23368" y="-27305"/>
              <a:ext cx="7516934" cy="6889691"/>
            </a:xfrm>
            <a:custGeom>
              <a:avLst/>
              <a:gdLst/>
              <a:ahLst/>
              <a:cxnLst/>
              <a:rect r="r" b="b" t="t" l="l"/>
              <a:pathLst>
                <a:path h="6889691" w="7516934">
                  <a:moveTo>
                    <a:pt x="28390" y="27305"/>
                  </a:moveTo>
                  <a:cubicBezTo>
                    <a:pt x="54726" y="37392"/>
                    <a:pt x="88036" y="30011"/>
                    <a:pt x="125978" y="24384"/>
                  </a:cubicBezTo>
                  <a:cubicBezTo>
                    <a:pt x="174186" y="18923"/>
                    <a:pt x="229369" y="12573"/>
                    <a:pt x="285165" y="23495"/>
                  </a:cubicBezTo>
                  <a:cubicBezTo>
                    <a:pt x="290800" y="24638"/>
                    <a:pt x="296492" y="25908"/>
                    <a:pt x="302127" y="27551"/>
                  </a:cubicBezTo>
                  <a:cubicBezTo>
                    <a:pt x="372654" y="63225"/>
                    <a:pt x="443125" y="48955"/>
                    <a:pt x="501544" y="36900"/>
                  </a:cubicBezTo>
                  <a:cubicBezTo>
                    <a:pt x="529163" y="31241"/>
                    <a:pt x="554215" y="26670"/>
                    <a:pt x="575195" y="27305"/>
                  </a:cubicBezTo>
                  <a:cubicBezTo>
                    <a:pt x="602033" y="28781"/>
                    <a:pt x="634451" y="27797"/>
                    <a:pt x="671221" y="26924"/>
                  </a:cubicBezTo>
                  <a:cubicBezTo>
                    <a:pt x="719150" y="26162"/>
                    <a:pt x="774444" y="25273"/>
                    <a:pt x="834091" y="26924"/>
                  </a:cubicBezTo>
                  <a:cubicBezTo>
                    <a:pt x="838945" y="27051"/>
                    <a:pt x="843855" y="27178"/>
                    <a:pt x="848765" y="27551"/>
                  </a:cubicBezTo>
                  <a:cubicBezTo>
                    <a:pt x="892454" y="30503"/>
                    <a:pt x="962534" y="28289"/>
                    <a:pt x="1046898" y="26416"/>
                  </a:cubicBezTo>
                  <a:cubicBezTo>
                    <a:pt x="1174393" y="24384"/>
                    <a:pt x="1334473" y="21844"/>
                    <a:pt x="1485626" y="27051"/>
                  </a:cubicBezTo>
                  <a:cubicBezTo>
                    <a:pt x="1488862" y="27178"/>
                    <a:pt x="1492098" y="27305"/>
                    <a:pt x="1495334" y="27551"/>
                  </a:cubicBezTo>
                  <a:lnTo>
                    <a:pt x="1495278" y="47971"/>
                  </a:lnTo>
                  <a:lnTo>
                    <a:pt x="1495334" y="27551"/>
                  </a:lnTo>
                  <a:cubicBezTo>
                    <a:pt x="1644144" y="38130"/>
                    <a:pt x="1716456" y="34686"/>
                    <a:pt x="1793678" y="30995"/>
                  </a:cubicBezTo>
                  <a:cubicBezTo>
                    <a:pt x="1848079" y="28289"/>
                    <a:pt x="1904936" y="26416"/>
                    <a:pt x="1992648" y="27551"/>
                  </a:cubicBezTo>
                  <a:lnTo>
                    <a:pt x="1992648" y="47971"/>
                  </a:lnTo>
                  <a:lnTo>
                    <a:pt x="1992648" y="27551"/>
                  </a:lnTo>
                  <a:cubicBezTo>
                    <a:pt x="2081978" y="29519"/>
                    <a:pt x="2133199" y="37146"/>
                    <a:pt x="2167403" y="42066"/>
                  </a:cubicBezTo>
                  <a:cubicBezTo>
                    <a:pt x="2184476" y="44527"/>
                    <a:pt x="2197254" y="46495"/>
                    <a:pt x="2208301" y="46741"/>
                  </a:cubicBezTo>
                  <a:cubicBezTo>
                    <a:pt x="2227663" y="47233"/>
                    <a:pt x="2242003" y="42558"/>
                    <a:pt x="2265549" y="27797"/>
                  </a:cubicBezTo>
                  <a:lnTo>
                    <a:pt x="2266218" y="47971"/>
                  </a:lnTo>
                  <a:lnTo>
                    <a:pt x="2265549" y="27797"/>
                  </a:lnTo>
                  <a:cubicBezTo>
                    <a:pt x="2291661" y="19050"/>
                    <a:pt x="2357613" y="25527"/>
                    <a:pt x="2434054" y="38376"/>
                  </a:cubicBezTo>
                  <a:cubicBezTo>
                    <a:pt x="2543750" y="59288"/>
                    <a:pt x="2675876" y="84383"/>
                    <a:pt x="2749360" y="37638"/>
                  </a:cubicBezTo>
                  <a:cubicBezTo>
                    <a:pt x="2754102" y="34686"/>
                    <a:pt x="2758510" y="31241"/>
                    <a:pt x="2762695" y="27797"/>
                  </a:cubicBezTo>
                  <a:cubicBezTo>
                    <a:pt x="2824964" y="0"/>
                    <a:pt x="2928857" y="9017"/>
                    <a:pt x="3051107" y="19558"/>
                  </a:cubicBezTo>
                  <a:cubicBezTo>
                    <a:pt x="3160747" y="30503"/>
                    <a:pt x="3285563" y="51415"/>
                    <a:pt x="3409990" y="27305"/>
                  </a:cubicBezTo>
                  <a:cubicBezTo>
                    <a:pt x="3558074" y="12446"/>
                    <a:pt x="3642940" y="21717"/>
                    <a:pt x="3705823" y="29519"/>
                  </a:cubicBezTo>
                  <a:cubicBezTo>
                    <a:pt x="3742816" y="37392"/>
                    <a:pt x="3771942" y="43297"/>
                    <a:pt x="3801848" y="37638"/>
                  </a:cubicBezTo>
                  <a:cubicBezTo>
                    <a:pt x="3811892" y="35670"/>
                    <a:pt x="3821991" y="32472"/>
                    <a:pt x="3832480" y="27305"/>
                  </a:cubicBezTo>
                  <a:cubicBezTo>
                    <a:pt x="3900664" y="10541"/>
                    <a:pt x="4035747" y="17399"/>
                    <a:pt x="4142876" y="22987"/>
                  </a:cubicBezTo>
                  <a:cubicBezTo>
                    <a:pt x="4187569" y="25273"/>
                    <a:pt x="4227464" y="27305"/>
                    <a:pt x="4255753" y="27305"/>
                  </a:cubicBezTo>
                  <a:lnTo>
                    <a:pt x="4255753" y="47725"/>
                  </a:lnTo>
                  <a:lnTo>
                    <a:pt x="4255753" y="27305"/>
                  </a:lnTo>
                  <a:cubicBezTo>
                    <a:pt x="4282647" y="27305"/>
                    <a:pt x="4318412" y="30749"/>
                    <a:pt x="4360092" y="34440"/>
                  </a:cubicBezTo>
                  <a:cubicBezTo>
                    <a:pt x="4418399" y="39852"/>
                    <a:pt x="4488312" y="46495"/>
                    <a:pt x="4561852" y="46495"/>
                  </a:cubicBezTo>
                  <a:cubicBezTo>
                    <a:pt x="4624567" y="46495"/>
                    <a:pt x="4689961" y="41574"/>
                    <a:pt x="4752955" y="27305"/>
                  </a:cubicBezTo>
                  <a:cubicBezTo>
                    <a:pt x="4862762" y="14478"/>
                    <a:pt x="4987300" y="19685"/>
                    <a:pt x="5101292" y="24638"/>
                  </a:cubicBezTo>
                  <a:cubicBezTo>
                    <a:pt x="5184820" y="29027"/>
                    <a:pt x="5262655" y="35424"/>
                    <a:pt x="5325092" y="27305"/>
                  </a:cubicBezTo>
                  <a:lnTo>
                    <a:pt x="5325203" y="47725"/>
                  </a:lnTo>
                  <a:lnTo>
                    <a:pt x="5325092" y="27305"/>
                  </a:lnTo>
                  <a:cubicBezTo>
                    <a:pt x="5410014" y="21590"/>
                    <a:pt x="5513516" y="23368"/>
                    <a:pt x="5627620" y="25527"/>
                  </a:cubicBezTo>
                  <a:cubicBezTo>
                    <a:pt x="5712598" y="27051"/>
                    <a:pt x="5803491" y="30011"/>
                    <a:pt x="5897173" y="27305"/>
                  </a:cubicBezTo>
                  <a:cubicBezTo>
                    <a:pt x="5980533" y="26162"/>
                    <a:pt x="6053291" y="32225"/>
                    <a:pt x="6122702" y="39114"/>
                  </a:cubicBezTo>
                  <a:cubicBezTo>
                    <a:pt x="6186143" y="45265"/>
                    <a:pt x="6246737" y="51415"/>
                    <a:pt x="6310178" y="49693"/>
                  </a:cubicBezTo>
                  <a:cubicBezTo>
                    <a:pt x="6360451" y="48217"/>
                    <a:pt x="6412397" y="42066"/>
                    <a:pt x="6468919" y="27305"/>
                  </a:cubicBezTo>
                  <a:lnTo>
                    <a:pt x="6469198" y="47725"/>
                  </a:lnTo>
                  <a:lnTo>
                    <a:pt x="6468919" y="27305"/>
                  </a:lnTo>
                  <a:cubicBezTo>
                    <a:pt x="6543742" y="17272"/>
                    <a:pt x="6633407" y="29027"/>
                    <a:pt x="6740369" y="54368"/>
                  </a:cubicBezTo>
                  <a:cubicBezTo>
                    <a:pt x="6900226" y="92255"/>
                    <a:pt x="7099307" y="139492"/>
                    <a:pt x="7347100" y="74788"/>
                  </a:cubicBezTo>
                  <a:cubicBezTo>
                    <a:pt x="7392573" y="62978"/>
                    <a:pt x="7439666" y="47233"/>
                    <a:pt x="7488432" y="27178"/>
                  </a:cubicBezTo>
                  <a:cubicBezTo>
                    <a:pt x="7490942" y="26670"/>
                    <a:pt x="7493175" y="33948"/>
                    <a:pt x="7493568" y="44773"/>
                  </a:cubicBezTo>
                  <a:cubicBezTo>
                    <a:pt x="7509189" y="280956"/>
                    <a:pt x="7503474" y="653190"/>
                    <a:pt x="7497885" y="1019274"/>
                  </a:cubicBezTo>
                  <a:cubicBezTo>
                    <a:pt x="7493949" y="1279321"/>
                    <a:pt x="7491891" y="1536416"/>
                    <a:pt x="7493568" y="1742092"/>
                  </a:cubicBezTo>
                  <a:cubicBezTo>
                    <a:pt x="7497758" y="1978521"/>
                    <a:pt x="7495725" y="2215196"/>
                    <a:pt x="7493441" y="2472538"/>
                  </a:cubicBezTo>
                  <a:cubicBezTo>
                    <a:pt x="7492282" y="2758910"/>
                    <a:pt x="7491110" y="3070868"/>
                    <a:pt x="7493568" y="3437689"/>
                  </a:cubicBezTo>
                  <a:lnTo>
                    <a:pt x="7488822" y="3438182"/>
                  </a:lnTo>
                  <a:lnTo>
                    <a:pt x="7493568" y="3437689"/>
                  </a:lnTo>
                  <a:cubicBezTo>
                    <a:pt x="7497631" y="3721602"/>
                    <a:pt x="7492393" y="3946713"/>
                    <a:pt x="7489715" y="4161984"/>
                  </a:cubicBezTo>
                  <a:cubicBezTo>
                    <a:pt x="7487205" y="4360034"/>
                    <a:pt x="7484805" y="4549472"/>
                    <a:pt x="7486200" y="4769418"/>
                  </a:cubicBezTo>
                  <a:cubicBezTo>
                    <a:pt x="7487037" y="4899318"/>
                    <a:pt x="7489157" y="5040044"/>
                    <a:pt x="7493568" y="5199468"/>
                  </a:cubicBezTo>
                  <a:cubicBezTo>
                    <a:pt x="7516935" y="5585234"/>
                    <a:pt x="7508299" y="5800012"/>
                    <a:pt x="7498774" y="6033489"/>
                  </a:cubicBezTo>
                  <a:cubicBezTo>
                    <a:pt x="7492059" y="6239658"/>
                    <a:pt x="7488153" y="6460095"/>
                    <a:pt x="7493568" y="6828393"/>
                  </a:cubicBezTo>
                  <a:cubicBezTo>
                    <a:pt x="7493822" y="6834297"/>
                    <a:pt x="7493062" y="6839956"/>
                    <a:pt x="7492114" y="6844139"/>
                  </a:cubicBezTo>
                  <a:cubicBezTo>
                    <a:pt x="7491166" y="6848320"/>
                    <a:pt x="7489883" y="6850447"/>
                    <a:pt x="7488599" y="6850289"/>
                  </a:cubicBezTo>
                  <a:cubicBezTo>
                    <a:pt x="7362611" y="6824456"/>
                    <a:pt x="7279641" y="6846352"/>
                    <a:pt x="7204093" y="6858703"/>
                  </a:cubicBezTo>
                  <a:cubicBezTo>
                    <a:pt x="7141155" y="6867339"/>
                    <a:pt x="7083294" y="6875213"/>
                    <a:pt x="7010145" y="6867466"/>
                  </a:cubicBezTo>
                  <a:cubicBezTo>
                    <a:pt x="6981577" y="6864418"/>
                    <a:pt x="6950722" y="6858957"/>
                    <a:pt x="6916295" y="6850289"/>
                  </a:cubicBezTo>
                  <a:lnTo>
                    <a:pt x="6916798" y="6829869"/>
                  </a:lnTo>
                  <a:lnTo>
                    <a:pt x="6916295" y="6850289"/>
                  </a:lnTo>
                  <a:cubicBezTo>
                    <a:pt x="6747678" y="6767625"/>
                    <a:pt x="6689427" y="6788045"/>
                    <a:pt x="6602161" y="6818552"/>
                  </a:cubicBezTo>
                  <a:cubicBezTo>
                    <a:pt x="6571696" y="6829131"/>
                    <a:pt x="6537716" y="6841186"/>
                    <a:pt x="6494306" y="6850289"/>
                  </a:cubicBezTo>
                  <a:cubicBezTo>
                    <a:pt x="6493414" y="6850447"/>
                    <a:pt x="6492465" y="6850575"/>
                    <a:pt x="6491572" y="6850575"/>
                  </a:cubicBezTo>
                  <a:cubicBezTo>
                    <a:pt x="6490680" y="6850575"/>
                    <a:pt x="6489787" y="6850829"/>
                    <a:pt x="6488838" y="6850829"/>
                  </a:cubicBezTo>
                  <a:cubicBezTo>
                    <a:pt x="6323513" y="6868990"/>
                    <a:pt x="6185305" y="6883848"/>
                    <a:pt x="6070700" y="6850043"/>
                  </a:cubicBezTo>
                  <a:cubicBezTo>
                    <a:pt x="6013564" y="6817567"/>
                    <a:pt x="5937123" y="6833805"/>
                    <a:pt x="5860124" y="6850289"/>
                  </a:cubicBezTo>
                  <a:cubicBezTo>
                    <a:pt x="5783571" y="6858830"/>
                    <a:pt x="5706516" y="6867339"/>
                    <a:pt x="5648767" y="6850447"/>
                  </a:cubicBezTo>
                  <a:cubicBezTo>
                    <a:pt x="5648488" y="6850289"/>
                    <a:pt x="5648209" y="6850289"/>
                    <a:pt x="5647930" y="6850043"/>
                  </a:cubicBezTo>
                  <a:cubicBezTo>
                    <a:pt x="5594309" y="6819044"/>
                    <a:pt x="5521663" y="6837496"/>
                    <a:pt x="5447900" y="6853369"/>
                  </a:cubicBezTo>
                  <a:cubicBezTo>
                    <a:pt x="5373634" y="6863147"/>
                    <a:pt x="5298309" y="6873054"/>
                    <a:pt x="5241732" y="6856163"/>
                  </a:cubicBezTo>
                  <a:cubicBezTo>
                    <a:pt x="5235929" y="6854384"/>
                    <a:pt x="5230294" y="6852353"/>
                    <a:pt x="5224882" y="6849796"/>
                  </a:cubicBezTo>
                  <a:cubicBezTo>
                    <a:pt x="5116859" y="6759260"/>
                    <a:pt x="4872862" y="6786815"/>
                    <a:pt x="4654083" y="6850043"/>
                  </a:cubicBezTo>
                  <a:lnTo>
                    <a:pt x="4653804" y="6829622"/>
                  </a:lnTo>
                  <a:lnTo>
                    <a:pt x="4654083" y="6850043"/>
                  </a:lnTo>
                  <a:cubicBezTo>
                    <a:pt x="4524301" y="6869497"/>
                    <a:pt x="4432460" y="6862385"/>
                    <a:pt x="4344357" y="6855401"/>
                  </a:cubicBezTo>
                  <a:cubicBezTo>
                    <a:pt x="4283707" y="6850575"/>
                    <a:pt x="4224897" y="6841924"/>
                    <a:pt x="4156546" y="6850043"/>
                  </a:cubicBezTo>
                  <a:cubicBezTo>
                    <a:pt x="4108171" y="6853115"/>
                    <a:pt x="4075195" y="6856290"/>
                    <a:pt x="4049752" y="6858703"/>
                  </a:cubicBezTo>
                  <a:cubicBezTo>
                    <a:pt x="4033850" y="6860227"/>
                    <a:pt x="4020849" y="6861496"/>
                    <a:pt x="4008965" y="6862132"/>
                  </a:cubicBezTo>
                  <a:cubicBezTo>
                    <a:pt x="3973701" y="6864291"/>
                    <a:pt x="3947812" y="6862132"/>
                    <a:pt x="3882474" y="6849796"/>
                  </a:cubicBezTo>
                  <a:cubicBezTo>
                    <a:pt x="3824669" y="6829131"/>
                    <a:pt x="3761396" y="6839956"/>
                    <a:pt x="3694273" y="6850956"/>
                  </a:cubicBezTo>
                  <a:cubicBezTo>
                    <a:pt x="3619840" y="6857559"/>
                    <a:pt x="3540665" y="6864545"/>
                    <a:pt x="3459704" y="6849796"/>
                  </a:cubicBezTo>
                  <a:cubicBezTo>
                    <a:pt x="3370988" y="6818798"/>
                    <a:pt x="3245837" y="6830607"/>
                    <a:pt x="3125372" y="6842170"/>
                  </a:cubicBezTo>
                  <a:cubicBezTo>
                    <a:pt x="3038553" y="6850447"/>
                    <a:pt x="2954133" y="6854512"/>
                    <a:pt x="2887958" y="6849796"/>
                  </a:cubicBezTo>
                  <a:lnTo>
                    <a:pt x="2888070" y="6829377"/>
                  </a:lnTo>
                  <a:lnTo>
                    <a:pt x="2887958" y="6849796"/>
                  </a:lnTo>
                  <a:cubicBezTo>
                    <a:pt x="2849235" y="6844876"/>
                    <a:pt x="2816204" y="6838726"/>
                    <a:pt x="2786520" y="6833067"/>
                  </a:cubicBezTo>
                  <a:cubicBezTo>
                    <a:pt x="2762305" y="6828639"/>
                    <a:pt x="2740321" y="6824456"/>
                    <a:pt x="2719341" y="6821750"/>
                  </a:cubicBezTo>
                  <a:cubicBezTo>
                    <a:pt x="2661425" y="6814123"/>
                    <a:pt x="2610761" y="6817076"/>
                    <a:pt x="2540402" y="6849796"/>
                  </a:cubicBezTo>
                  <a:cubicBezTo>
                    <a:pt x="2489069" y="6862385"/>
                    <a:pt x="2418096" y="6853242"/>
                    <a:pt x="2334792" y="6835282"/>
                  </a:cubicBezTo>
                  <a:cubicBezTo>
                    <a:pt x="2213993" y="6805266"/>
                    <a:pt x="2066523" y="6768855"/>
                    <a:pt x="1912748" y="6840447"/>
                  </a:cubicBezTo>
                  <a:cubicBezTo>
                    <a:pt x="1906443" y="6843401"/>
                    <a:pt x="1900138" y="6846598"/>
                    <a:pt x="1893833" y="6849796"/>
                  </a:cubicBezTo>
                  <a:cubicBezTo>
                    <a:pt x="1746977" y="6889691"/>
                    <a:pt x="1654633" y="6875847"/>
                    <a:pt x="1553419" y="6860862"/>
                  </a:cubicBezTo>
                  <a:cubicBezTo>
                    <a:pt x="1469501" y="6846598"/>
                    <a:pt x="1379501" y="6820520"/>
                    <a:pt x="1246929" y="6850043"/>
                  </a:cubicBezTo>
                  <a:cubicBezTo>
                    <a:pt x="1100296" y="6866958"/>
                    <a:pt x="1031331" y="6855655"/>
                    <a:pt x="971238" y="6841432"/>
                  </a:cubicBezTo>
                  <a:cubicBezTo>
                    <a:pt x="925039" y="6826671"/>
                    <a:pt x="884307" y="6813631"/>
                    <a:pt x="817296" y="6828639"/>
                  </a:cubicBezTo>
                  <a:cubicBezTo>
                    <a:pt x="797377" y="6833067"/>
                    <a:pt x="775114" y="6839956"/>
                    <a:pt x="749671" y="6850043"/>
                  </a:cubicBezTo>
                  <a:cubicBezTo>
                    <a:pt x="645331" y="6871530"/>
                    <a:pt x="517613" y="6857052"/>
                    <a:pt x="394191" y="6836265"/>
                  </a:cubicBezTo>
                  <a:cubicBezTo>
                    <a:pt x="277856" y="6810679"/>
                    <a:pt x="165482" y="6786076"/>
                    <a:pt x="79332" y="6820274"/>
                  </a:cubicBezTo>
                  <a:cubicBezTo>
                    <a:pt x="61254" y="6827409"/>
                    <a:pt x="44403" y="6837003"/>
                    <a:pt x="28948" y="6849796"/>
                  </a:cubicBezTo>
                  <a:cubicBezTo>
                    <a:pt x="27553" y="6850702"/>
                    <a:pt x="26102" y="6849305"/>
                    <a:pt x="25042" y="6845122"/>
                  </a:cubicBezTo>
                  <a:cubicBezTo>
                    <a:pt x="23982" y="6840940"/>
                    <a:pt x="23368" y="6835035"/>
                    <a:pt x="23424" y="6828884"/>
                  </a:cubicBezTo>
                  <a:cubicBezTo>
                    <a:pt x="25154" y="6624931"/>
                    <a:pt x="24093" y="6340281"/>
                    <a:pt x="22606" y="6048251"/>
                  </a:cubicBezTo>
                  <a:cubicBezTo>
                    <a:pt x="20066" y="5743181"/>
                    <a:pt x="17526" y="5430238"/>
                    <a:pt x="21971" y="5195286"/>
                  </a:cubicBezTo>
                  <a:cubicBezTo>
                    <a:pt x="22352" y="5173881"/>
                    <a:pt x="22860" y="5153215"/>
                    <a:pt x="23368" y="5133041"/>
                  </a:cubicBezTo>
                  <a:lnTo>
                    <a:pt x="27999" y="5134025"/>
                  </a:lnTo>
                  <a:lnTo>
                    <a:pt x="23368" y="5133041"/>
                  </a:lnTo>
                  <a:cubicBezTo>
                    <a:pt x="24093" y="5069567"/>
                    <a:pt x="24986" y="5004125"/>
                    <a:pt x="25823" y="4937206"/>
                  </a:cubicBezTo>
                  <a:cubicBezTo>
                    <a:pt x="26772" y="4866843"/>
                    <a:pt x="27664" y="4794758"/>
                    <a:pt x="28557" y="4721197"/>
                  </a:cubicBezTo>
                  <a:cubicBezTo>
                    <a:pt x="32686" y="4368891"/>
                    <a:pt x="34862" y="3980911"/>
                    <a:pt x="23368" y="3576693"/>
                  </a:cubicBezTo>
                  <a:lnTo>
                    <a:pt x="27999" y="3574233"/>
                  </a:lnTo>
                  <a:lnTo>
                    <a:pt x="23368" y="3576693"/>
                  </a:lnTo>
                  <a:cubicBezTo>
                    <a:pt x="0" y="3215038"/>
                    <a:pt x="7493" y="2914151"/>
                    <a:pt x="15367" y="2599978"/>
                  </a:cubicBezTo>
                  <a:cubicBezTo>
                    <a:pt x="19939" y="2414722"/>
                    <a:pt x="23926" y="2224792"/>
                    <a:pt x="23368" y="2014441"/>
                  </a:cubicBezTo>
                  <a:lnTo>
                    <a:pt x="27999" y="2014195"/>
                  </a:lnTo>
                  <a:lnTo>
                    <a:pt x="23368" y="2014441"/>
                  </a:lnTo>
                  <a:cubicBezTo>
                    <a:pt x="22352" y="1860430"/>
                    <a:pt x="19304" y="1677634"/>
                    <a:pt x="15875" y="1484013"/>
                  </a:cubicBezTo>
                  <a:cubicBezTo>
                    <a:pt x="12192" y="1267020"/>
                    <a:pt x="8255" y="1036250"/>
                    <a:pt x="6858" y="818026"/>
                  </a:cubicBezTo>
                  <a:cubicBezTo>
                    <a:pt x="4953" y="514679"/>
                    <a:pt x="7874" y="233227"/>
                    <a:pt x="23424" y="44527"/>
                  </a:cubicBezTo>
                  <a:cubicBezTo>
                    <a:pt x="23814" y="33948"/>
                    <a:pt x="25990" y="26924"/>
                    <a:pt x="28390" y="27305"/>
                  </a:cubicBezTo>
                  <a:moveTo>
                    <a:pt x="27609" y="68145"/>
                  </a:moveTo>
                  <a:lnTo>
                    <a:pt x="27999" y="47725"/>
                  </a:lnTo>
                  <a:lnTo>
                    <a:pt x="32574" y="50923"/>
                  </a:lnTo>
                  <a:cubicBezTo>
                    <a:pt x="25879" y="235933"/>
                    <a:pt x="24540" y="514187"/>
                    <a:pt x="25432" y="818026"/>
                  </a:cubicBezTo>
                  <a:cubicBezTo>
                    <a:pt x="26046" y="1035757"/>
                    <a:pt x="27776" y="1266036"/>
                    <a:pt x="29394" y="1483029"/>
                  </a:cubicBezTo>
                  <a:cubicBezTo>
                    <a:pt x="30845" y="1676404"/>
                    <a:pt x="32240" y="1859692"/>
                    <a:pt x="32686" y="2014441"/>
                  </a:cubicBezTo>
                  <a:cubicBezTo>
                    <a:pt x="33300" y="2226267"/>
                    <a:pt x="31180" y="2417182"/>
                    <a:pt x="29171" y="2602438"/>
                  </a:cubicBezTo>
                  <a:cubicBezTo>
                    <a:pt x="25767" y="2916611"/>
                    <a:pt x="21336" y="3214300"/>
                    <a:pt x="32630" y="3572019"/>
                  </a:cubicBezTo>
                  <a:cubicBezTo>
                    <a:pt x="44180" y="3979927"/>
                    <a:pt x="42004" y="4370859"/>
                    <a:pt x="37875" y="4723903"/>
                  </a:cubicBezTo>
                  <a:cubicBezTo>
                    <a:pt x="37038" y="4797710"/>
                    <a:pt x="36090" y="4869795"/>
                    <a:pt x="35141" y="4940159"/>
                  </a:cubicBezTo>
                  <a:cubicBezTo>
                    <a:pt x="34248" y="5007077"/>
                    <a:pt x="33411" y="5072273"/>
                    <a:pt x="32686" y="5135747"/>
                  </a:cubicBezTo>
                  <a:cubicBezTo>
                    <a:pt x="32463" y="5155675"/>
                    <a:pt x="32240" y="5176095"/>
                    <a:pt x="32072" y="5197499"/>
                  </a:cubicBezTo>
                  <a:cubicBezTo>
                    <a:pt x="30119" y="5431222"/>
                    <a:pt x="31235" y="5742935"/>
                    <a:pt x="32351" y="6048250"/>
                  </a:cubicBezTo>
                  <a:cubicBezTo>
                    <a:pt x="33411" y="6339789"/>
                    <a:pt x="34416" y="6625669"/>
                    <a:pt x="32686" y="6830853"/>
                  </a:cubicBezTo>
                  <a:lnTo>
                    <a:pt x="28055" y="6830115"/>
                  </a:lnTo>
                  <a:lnTo>
                    <a:pt x="27218" y="6809941"/>
                  </a:lnTo>
                  <a:cubicBezTo>
                    <a:pt x="43064" y="6796902"/>
                    <a:pt x="60194" y="6787061"/>
                    <a:pt x="78495" y="6779680"/>
                  </a:cubicBezTo>
                  <a:cubicBezTo>
                    <a:pt x="165426" y="6745237"/>
                    <a:pt x="278581" y="6770085"/>
                    <a:pt x="394638" y="6795672"/>
                  </a:cubicBezTo>
                  <a:cubicBezTo>
                    <a:pt x="518227" y="6822734"/>
                    <a:pt x="645275" y="6850447"/>
                    <a:pt x="748834" y="6809695"/>
                  </a:cubicBezTo>
                  <a:lnTo>
                    <a:pt x="749224" y="6830115"/>
                  </a:lnTo>
                  <a:lnTo>
                    <a:pt x="748834" y="6809695"/>
                  </a:lnTo>
                  <a:cubicBezTo>
                    <a:pt x="774332" y="6799608"/>
                    <a:pt x="796763" y="6792719"/>
                    <a:pt x="816794" y="6788291"/>
                  </a:cubicBezTo>
                  <a:cubicBezTo>
                    <a:pt x="884363" y="6773283"/>
                    <a:pt x="925541" y="6786323"/>
                    <a:pt x="971852" y="6801084"/>
                  </a:cubicBezTo>
                  <a:cubicBezTo>
                    <a:pt x="1031666" y="6820028"/>
                    <a:pt x="1100240" y="6841924"/>
                    <a:pt x="1246371" y="6809695"/>
                  </a:cubicBezTo>
                  <a:lnTo>
                    <a:pt x="1246594" y="6830115"/>
                  </a:lnTo>
                  <a:lnTo>
                    <a:pt x="1246371" y="6809695"/>
                  </a:lnTo>
                  <a:cubicBezTo>
                    <a:pt x="1379501" y="6780172"/>
                    <a:pt x="1469947" y="6806251"/>
                    <a:pt x="1553921" y="6830360"/>
                  </a:cubicBezTo>
                  <a:cubicBezTo>
                    <a:pt x="1655024" y="6855146"/>
                    <a:pt x="1746697" y="6868735"/>
                    <a:pt x="1892661" y="6809695"/>
                  </a:cubicBezTo>
                  <a:lnTo>
                    <a:pt x="1893219" y="6830115"/>
                  </a:lnTo>
                  <a:lnTo>
                    <a:pt x="1892661" y="6809695"/>
                  </a:lnTo>
                  <a:cubicBezTo>
                    <a:pt x="1899022" y="6806496"/>
                    <a:pt x="1905327" y="6803298"/>
                    <a:pt x="1911687" y="6800346"/>
                  </a:cubicBezTo>
                  <a:cubicBezTo>
                    <a:pt x="2066299" y="6728507"/>
                    <a:pt x="2214495" y="6765164"/>
                    <a:pt x="2335238" y="6795179"/>
                  </a:cubicBezTo>
                  <a:cubicBezTo>
                    <a:pt x="2418877" y="6815845"/>
                    <a:pt x="2488958" y="6833314"/>
                    <a:pt x="2539342" y="6809695"/>
                  </a:cubicBezTo>
                  <a:lnTo>
                    <a:pt x="2539844" y="6830115"/>
                  </a:lnTo>
                  <a:lnTo>
                    <a:pt x="2539342" y="6809695"/>
                  </a:lnTo>
                  <a:cubicBezTo>
                    <a:pt x="2610148" y="6776727"/>
                    <a:pt x="2661257" y="6774022"/>
                    <a:pt x="2719508" y="6781649"/>
                  </a:cubicBezTo>
                  <a:cubicBezTo>
                    <a:pt x="2740600" y="6784354"/>
                    <a:pt x="2762583" y="6788537"/>
                    <a:pt x="2786799" y="6792965"/>
                  </a:cubicBezTo>
                  <a:cubicBezTo>
                    <a:pt x="2816483" y="6798378"/>
                    <a:pt x="2849458" y="6804529"/>
                    <a:pt x="2888126" y="6809695"/>
                  </a:cubicBezTo>
                  <a:cubicBezTo>
                    <a:pt x="2954021" y="6818305"/>
                    <a:pt x="3038106" y="6810187"/>
                    <a:pt x="3125037" y="6802068"/>
                  </a:cubicBezTo>
                  <a:cubicBezTo>
                    <a:pt x="3245335" y="6790505"/>
                    <a:pt x="3370988" y="6778696"/>
                    <a:pt x="3460318" y="6809941"/>
                  </a:cubicBezTo>
                  <a:lnTo>
                    <a:pt x="3459928" y="6830360"/>
                  </a:lnTo>
                  <a:lnTo>
                    <a:pt x="3460318" y="6809941"/>
                  </a:lnTo>
                  <a:cubicBezTo>
                    <a:pt x="3540665" y="6837987"/>
                    <a:pt x="3619226" y="6824456"/>
                    <a:pt x="3693771" y="6811663"/>
                  </a:cubicBezTo>
                  <a:cubicBezTo>
                    <a:pt x="3760782" y="6800100"/>
                    <a:pt x="3824613" y="6789029"/>
                    <a:pt x="3883088" y="6809941"/>
                  </a:cubicBezTo>
                  <a:lnTo>
                    <a:pt x="3882697" y="6830360"/>
                  </a:lnTo>
                  <a:lnTo>
                    <a:pt x="3883088" y="6809941"/>
                  </a:lnTo>
                  <a:cubicBezTo>
                    <a:pt x="3948314" y="6833067"/>
                    <a:pt x="3973757" y="6837249"/>
                    <a:pt x="4008574" y="6833067"/>
                  </a:cubicBezTo>
                  <a:cubicBezTo>
                    <a:pt x="4020403" y="6831591"/>
                    <a:pt x="4033292" y="6829377"/>
                    <a:pt x="4049250" y="6826425"/>
                  </a:cubicBezTo>
                  <a:cubicBezTo>
                    <a:pt x="4074693" y="6821750"/>
                    <a:pt x="4107725" y="6815600"/>
                    <a:pt x="4156156" y="6809941"/>
                  </a:cubicBezTo>
                  <a:lnTo>
                    <a:pt x="4156268" y="6830360"/>
                  </a:lnTo>
                  <a:lnTo>
                    <a:pt x="4156156" y="6809941"/>
                  </a:lnTo>
                  <a:cubicBezTo>
                    <a:pt x="4224841" y="6801822"/>
                    <a:pt x="4283930" y="6810679"/>
                    <a:pt x="4344525" y="6820028"/>
                  </a:cubicBezTo>
                  <a:cubicBezTo>
                    <a:pt x="4432627" y="6833559"/>
                    <a:pt x="4524022" y="6847336"/>
                    <a:pt x="4653358" y="6809941"/>
                  </a:cubicBezTo>
                  <a:cubicBezTo>
                    <a:pt x="4871857" y="6746713"/>
                    <a:pt x="5117082" y="6718666"/>
                    <a:pt x="5226499" y="6810187"/>
                  </a:cubicBezTo>
                  <a:lnTo>
                    <a:pt x="5225606" y="6830360"/>
                  </a:lnTo>
                  <a:lnTo>
                    <a:pt x="5226499" y="6810187"/>
                  </a:lnTo>
                  <a:cubicBezTo>
                    <a:pt x="5231744" y="6814616"/>
                    <a:pt x="5237156" y="6818305"/>
                    <a:pt x="5242792" y="6821750"/>
                  </a:cubicBezTo>
                  <a:cubicBezTo>
                    <a:pt x="5298309" y="6852226"/>
                    <a:pt x="5372630" y="6835035"/>
                    <a:pt x="5447230" y="6816091"/>
                  </a:cubicBezTo>
                  <a:cubicBezTo>
                    <a:pt x="5520658" y="6797393"/>
                    <a:pt x="5594309" y="6778450"/>
                    <a:pt x="5648990" y="6810187"/>
                  </a:cubicBezTo>
                  <a:lnTo>
                    <a:pt x="5648376" y="6830607"/>
                  </a:lnTo>
                  <a:lnTo>
                    <a:pt x="5648990" y="6810187"/>
                  </a:lnTo>
                  <a:cubicBezTo>
                    <a:pt x="5649269" y="6810433"/>
                    <a:pt x="5649548" y="6810433"/>
                    <a:pt x="5649771" y="6810679"/>
                  </a:cubicBezTo>
                  <a:cubicBezTo>
                    <a:pt x="5706516" y="6842908"/>
                    <a:pt x="5782678" y="6826671"/>
                    <a:pt x="5859510" y="6810187"/>
                  </a:cubicBezTo>
                  <a:cubicBezTo>
                    <a:pt x="5936230" y="6793703"/>
                    <a:pt x="6013620" y="6776974"/>
                    <a:pt x="6071704" y="6810187"/>
                  </a:cubicBezTo>
                  <a:lnTo>
                    <a:pt x="6071090" y="6830607"/>
                  </a:lnTo>
                  <a:lnTo>
                    <a:pt x="6071704" y="6810187"/>
                  </a:lnTo>
                  <a:cubicBezTo>
                    <a:pt x="6185361" y="6863020"/>
                    <a:pt x="6322620" y="6846352"/>
                    <a:pt x="6488225" y="6811171"/>
                  </a:cubicBezTo>
                  <a:cubicBezTo>
                    <a:pt x="6489118" y="6810925"/>
                    <a:pt x="6490010" y="6810679"/>
                    <a:pt x="6490958" y="6810679"/>
                  </a:cubicBezTo>
                  <a:cubicBezTo>
                    <a:pt x="6491907" y="6810679"/>
                    <a:pt x="6492799" y="6810187"/>
                    <a:pt x="6493692" y="6810187"/>
                  </a:cubicBezTo>
                  <a:lnTo>
                    <a:pt x="6493916" y="6830607"/>
                  </a:lnTo>
                  <a:lnTo>
                    <a:pt x="6493692" y="6810187"/>
                  </a:lnTo>
                  <a:cubicBezTo>
                    <a:pt x="6536935" y="6801084"/>
                    <a:pt x="6570859" y="6789029"/>
                    <a:pt x="6601268" y="6778450"/>
                  </a:cubicBezTo>
                  <a:cubicBezTo>
                    <a:pt x="6689036" y="6747697"/>
                    <a:pt x="6747902" y="6727277"/>
                    <a:pt x="6917188" y="6810187"/>
                  </a:cubicBezTo>
                  <a:cubicBezTo>
                    <a:pt x="6951391" y="6826916"/>
                    <a:pt x="6982079" y="6837496"/>
                    <a:pt x="7010479" y="6843154"/>
                  </a:cubicBezTo>
                  <a:cubicBezTo>
                    <a:pt x="7083070" y="6854384"/>
                    <a:pt x="7140486" y="6842908"/>
                    <a:pt x="7203424" y="6826178"/>
                  </a:cubicBezTo>
                  <a:cubicBezTo>
                    <a:pt x="7279027" y="6806004"/>
                    <a:pt x="7362388" y="6783862"/>
                    <a:pt x="7488934" y="6809941"/>
                  </a:cubicBezTo>
                  <a:lnTo>
                    <a:pt x="7488711" y="6830360"/>
                  </a:lnTo>
                  <a:lnTo>
                    <a:pt x="7484080" y="6831591"/>
                  </a:lnTo>
                  <a:cubicBezTo>
                    <a:pt x="7478724" y="6460586"/>
                    <a:pt x="7482685" y="6237689"/>
                    <a:pt x="7486368" y="6030783"/>
                  </a:cubicBezTo>
                  <a:cubicBezTo>
                    <a:pt x="7490497" y="5798536"/>
                    <a:pt x="7495472" y="5586709"/>
                    <a:pt x="7484080" y="5204880"/>
                  </a:cubicBezTo>
                  <a:lnTo>
                    <a:pt x="7488711" y="5202420"/>
                  </a:lnTo>
                  <a:lnTo>
                    <a:pt x="7484080" y="5204880"/>
                  </a:lnTo>
                  <a:cubicBezTo>
                    <a:pt x="7479783" y="5044226"/>
                    <a:pt x="7477607" y="4902517"/>
                    <a:pt x="7476770" y="4771140"/>
                  </a:cubicBezTo>
                  <a:cubicBezTo>
                    <a:pt x="7475376" y="4549472"/>
                    <a:pt x="7477775" y="4358312"/>
                    <a:pt x="7480285" y="4160262"/>
                  </a:cubicBezTo>
                  <a:cubicBezTo>
                    <a:pt x="7483020" y="3945237"/>
                    <a:pt x="7485809" y="3721602"/>
                    <a:pt x="7484023" y="3439412"/>
                  </a:cubicBezTo>
                  <a:cubicBezTo>
                    <a:pt x="7481680" y="3071606"/>
                    <a:pt x="7482852" y="2758664"/>
                    <a:pt x="7483968" y="2472538"/>
                  </a:cubicBezTo>
                  <a:cubicBezTo>
                    <a:pt x="7484972" y="2214951"/>
                    <a:pt x="7485865" y="1979259"/>
                    <a:pt x="7484023" y="1744061"/>
                  </a:cubicBezTo>
                  <a:lnTo>
                    <a:pt x="7488655" y="1743323"/>
                  </a:lnTo>
                  <a:lnTo>
                    <a:pt x="7484023" y="1744061"/>
                  </a:lnTo>
                  <a:cubicBezTo>
                    <a:pt x="7482406" y="1536662"/>
                    <a:pt x="7484136" y="1278091"/>
                    <a:pt x="7485921" y="1018536"/>
                  </a:cubicBezTo>
                  <a:cubicBezTo>
                    <a:pt x="7488376" y="650976"/>
                    <a:pt x="7490831" y="282678"/>
                    <a:pt x="7484080" y="50431"/>
                  </a:cubicBezTo>
                  <a:lnTo>
                    <a:pt x="7488711" y="47725"/>
                  </a:lnTo>
                  <a:lnTo>
                    <a:pt x="7489157" y="68145"/>
                  </a:lnTo>
                  <a:cubicBezTo>
                    <a:pt x="7440280" y="88319"/>
                    <a:pt x="7393076" y="104065"/>
                    <a:pt x="7347490" y="115874"/>
                  </a:cubicBezTo>
                  <a:cubicBezTo>
                    <a:pt x="7099140" y="180578"/>
                    <a:pt x="6899612" y="133341"/>
                    <a:pt x="6739755" y="95454"/>
                  </a:cubicBezTo>
                  <a:cubicBezTo>
                    <a:pt x="6632626" y="70113"/>
                    <a:pt x="6543519" y="48955"/>
                    <a:pt x="6469365" y="68391"/>
                  </a:cubicBezTo>
                  <a:cubicBezTo>
                    <a:pt x="6412676" y="83153"/>
                    <a:pt x="6360506" y="89303"/>
                    <a:pt x="6310122" y="90779"/>
                  </a:cubicBezTo>
                  <a:cubicBezTo>
                    <a:pt x="6246570" y="92501"/>
                    <a:pt x="6185807" y="86597"/>
                    <a:pt x="6122367" y="80200"/>
                  </a:cubicBezTo>
                  <a:cubicBezTo>
                    <a:pt x="6052957" y="73312"/>
                    <a:pt x="5980254" y="66177"/>
                    <a:pt x="5897116" y="68391"/>
                  </a:cubicBezTo>
                  <a:lnTo>
                    <a:pt x="5897061" y="47971"/>
                  </a:lnTo>
                  <a:lnTo>
                    <a:pt x="5897116" y="68391"/>
                  </a:lnTo>
                  <a:cubicBezTo>
                    <a:pt x="5803379" y="70851"/>
                    <a:pt x="5712375" y="67899"/>
                    <a:pt x="5627453" y="64947"/>
                  </a:cubicBezTo>
                  <a:cubicBezTo>
                    <a:pt x="5513237" y="61010"/>
                    <a:pt x="5409958" y="57320"/>
                    <a:pt x="5325259" y="68391"/>
                  </a:cubicBezTo>
                  <a:cubicBezTo>
                    <a:pt x="5262599" y="76510"/>
                    <a:pt x="5184484" y="70113"/>
                    <a:pt x="5101013" y="63225"/>
                  </a:cubicBezTo>
                  <a:cubicBezTo>
                    <a:pt x="4986965" y="53876"/>
                    <a:pt x="4862762" y="43543"/>
                    <a:pt x="4753346" y="68391"/>
                  </a:cubicBezTo>
                  <a:lnTo>
                    <a:pt x="4753122" y="47971"/>
                  </a:lnTo>
                  <a:lnTo>
                    <a:pt x="4753346" y="68391"/>
                  </a:lnTo>
                  <a:cubicBezTo>
                    <a:pt x="4690128" y="82661"/>
                    <a:pt x="4624623" y="87581"/>
                    <a:pt x="4561796" y="87581"/>
                  </a:cubicBezTo>
                  <a:cubicBezTo>
                    <a:pt x="4488145" y="87581"/>
                    <a:pt x="4418176" y="81184"/>
                    <a:pt x="4359869" y="75526"/>
                  </a:cubicBezTo>
                  <a:cubicBezTo>
                    <a:pt x="4318188" y="71589"/>
                    <a:pt x="4282535" y="68391"/>
                    <a:pt x="4255752" y="68391"/>
                  </a:cubicBezTo>
                  <a:cubicBezTo>
                    <a:pt x="4227352" y="68391"/>
                    <a:pt x="4187346" y="64455"/>
                    <a:pt x="4142653" y="60026"/>
                  </a:cubicBezTo>
                  <a:cubicBezTo>
                    <a:pt x="4035189" y="49447"/>
                    <a:pt x="3900831" y="36162"/>
                    <a:pt x="3833485" y="68391"/>
                  </a:cubicBezTo>
                  <a:lnTo>
                    <a:pt x="3832983" y="47971"/>
                  </a:lnTo>
                  <a:lnTo>
                    <a:pt x="3833485" y="68391"/>
                  </a:lnTo>
                  <a:cubicBezTo>
                    <a:pt x="3822772" y="73558"/>
                    <a:pt x="3812450" y="76756"/>
                    <a:pt x="3802239" y="78724"/>
                  </a:cubicBezTo>
                  <a:cubicBezTo>
                    <a:pt x="3771830" y="84629"/>
                    <a:pt x="3742258" y="78478"/>
                    <a:pt x="3705376" y="70605"/>
                  </a:cubicBezTo>
                  <a:cubicBezTo>
                    <a:pt x="3642661" y="57320"/>
                    <a:pt x="3558129" y="39606"/>
                    <a:pt x="3410436" y="68391"/>
                  </a:cubicBezTo>
                  <a:lnTo>
                    <a:pt x="3410213" y="47725"/>
                  </a:lnTo>
                  <a:lnTo>
                    <a:pt x="3410436" y="68145"/>
                  </a:lnTo>
                  <a:cubicBezTo>
                    <a:pt x="3285563" y="92501"/>
                    <a:pt x="3160356" y="71343"/>
                    <a:pt x="3050828" y="53138"/>
                  </a:cubicBezTo>
                  <a:cubicBezTo>
                    <a:pt x="2927964" y="32472"/>
                    <a:pt x="2825466" y="21209"/>
                    <a:pt x="2764536" y="67899"/>
                  </a:cubicBezTo>
                  <a:lnTo>
                    <a:pt x="2763644" y="47725"/>
                  </a:lnTo>
                  <a:lnTo>
                    <a:pt x="2764536" y="67899"/>
                  </a:lnTo>
                  <a:cubicBezTo>
                    <a:pt x="2760184" y="71589"/>
                    <a:pt x="2755553" y="75034"/>
                    <a:pt x="2750755" y="77986"/>
                  </a:cubicBezTo>
                  <a:cubicBezTo>
                    <a:pt x="2676211" y="125223"/>
                    <a:pt x="2542969" y="99882"/>
                    <a:pt x="2433719" y="78970"/>
                  </a:cubicBezTo>
                  <a:cubicBezTo>
                    <a:pt x="2356609" y="64209"/>
                    <a:pt x="2291940" y="52153"/>
                    <a:pt x="2266944" y="67899"/>
                  </a:cubicBezTo>
                  <a:cubicBezTo>
                    <a:pt x="2243007" y="83152"/>
                    <a:pt x="2228221" y="87827"/>
                    <a:pt x="2208357" y="87335"/>
                  </a:cubicBezTo>
                  <a:cubicBezTo>
                    <a:pt x="2197086" y="87089"/>
                    <a:pt x="2184253" y="85121"/>
                    <a:pt x="2167179" y="82660"/>
                  </a:cubicBezTo>
                  <a:cubicBezTo>
                    <a:pt x="2133088" y="77740"/>
                    <a:pt x="2081923" y="70113"/>
                    <a:pt x="1992704" y="68145"/>
                  </a:cubicBezTo>
                  <a:cubicBezTo>
                    <a:pt x="1905048" y="66177"/>
                    <a:pt x="1848247" y="68883"/>
                    <a:pt x="1793901" y="71589"/>
                  </a:cubicBezTo>
                  <a:cubicBezTo>
                    <a:pt x="1716567" y="75280"/>
                    <a:pt x="1644199" y="78724"/>
                    <a:pt x="1495278" y="68145"/>
                  </a:cubicBezTo>
                  <a:cubicBezTo>
                    <a:pt x="1492042" y="67899"/>
                    <a:pt x="1488806" y="67653"/>
                    <a:pt x="1485570" y="67407"/>
                  </a:cubicBezTo>
                  <a:cubicBezTo>
                    <a:pt x="1334529" y="57320"/>
                    <a:pt x="1174560" y="62240"/>
                    <a:pt x="1047066" y="66177"/>
                  </a:cubicBezTo>
                  <a:cubicBezTo>
                    <a:pt x="962701" y="68883"/>
                    <a:pt x="892565" y="70851"/>
                    <a:pt x="848709" y="68145"/>
                  </a:cubicBezTo>
                  <a:lnTo>
                    <a:pt x="848765" y="47725"/>
                  </a:lnTo>
                  <a:lnTo>
                    <a:pt x="848709" y="68145"/>
                  </a:lnTo>
                  <a:cubicBezTo>
                    <a:pt x="843799" y="67899"/>
                    <a:pt x="838945" y="67407"/>
                    <a:pt x="834091" y="67161"/>
                  </a:cubicBezTo>
                  <a:cubicBezTo>
                    <a:pt x="774556" y="63963"/>
                    <a:pt x="719373" y="65685"/>
                    <a:pt x="671388" y="67161"/>
                  </a:cubicBezTo>
                  <a:cubicBezTo>
                    <a:pt x="634618" y="68391"/>
                    <a:pt x="602089" y="69375"/>
                    <a:pt x="575139" y="67899"/>
                  </a:cubicBezTo>
                  <a:lnTo>
                    <a:pt x="575195" y="47479"/>
                  </a:lnTo>
                  <a:lnTo>
                    <a:pt x="575139" y="67899"/>
                  </a:lnTo>
                  <a:cubicBezTo>
                    <a:pt x="554494" y="66915"/>
                    <a:pt x="529777" y="71835"/>
                    <a:pt x="502046" y="77494"/>
                  </a:cubicBezTo>
                  <a:cubicBezTo>
                    <a:pt x="443683" y="89549"/>
                    <a:pt x="372486" y="104064"/>
                    <a:pt x="301067" y="67653"/>
                  </a:cubicBezTo>
                  <a:lnTo>
                    <a:pt x="301625" y="47233"/>
                  </a:lnTo>
                  <a:lnTo>
                    <a:pt x="301067" y="67653"/>
                  </a:lnTo>
                  <a:cubicBezTo>
                    <a:pt x="295487" y="64947"/>
                    <a:pt x="289908" y="62486"/>
                    <a:pt x="284384" y="60272"/>
                  </a:cubicBezTo>
                  <a:cubicBezTo>
                    <a:pt x="229257" y="39852"/>
                    <a:pt x="174688" y="51907"/>
                    <a:pt x="126424" y="62486"/>
                  </a:cubicBezTo>
                  <a:cubicBezTo>
                    <a:pt x="88761" y="70851"/>
                    <a:pt x="54670" y="78478"/>
                    <a:pt x="27609" y="68145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-12446" y="-37592"/>
              <a:ext cx="7512997" cy="6914202"/>
            </a:xfrm>
            <a:custGeom>
              <a:avLst/>
              <a:gdLst/>
              <a:ahLst/>
              <a:cxnLst/>
              <a:rect r="r" b="b" t="t" l="l"/>
              <a:pathLst>
                <a:path h="6914202" w="7512997">
                  <a:moveTo>
                    <a:pt x="17468" y="37592"/>
                  </a:moveTo>
                  <a:cubicBezTo>
                    <a:pt x="173754" y="93685"/>
                    <a:pt x="243555" y="105741"/>
                    <a:pt x="439512" y="37592"/>
                  </a:cubicBezTo>
                  <a:cubicBezTo>
                    <a:pt x="546195" y="18415"/>
                    <a:pt x="578222" y="27813"/>
                    <a:pt x="606901" y="36322"/>
                  </a:cubicBezTo>
                  <a:cubicBezTo>
                    <a:pt x="629387" y="47925"/>
                    <a:pt x="649642" y="59734"/>
                    <a:pt x="704824" y="40544"/>
                  </a:cubicBezTo>
                  <a:cubicBezTo>
                    <a:pt x="707502" y="39560"/>
                    <a:pt x="710236" y="38576"/>
                    <a:pt x="713082" y="37592"/>
                  </a:cubicBezTo>
                  <a:cubicBezTo>
                    <a:pt x="848556" y="11049"/>
                    <a:pt x="1073416" y="11811"/>
                    <a:pt x="1360265" y="37592"/>
                  </a:cubicBezTo>
                  <a:cubicBezTo>
                    <a:pt x="1511083" y="63917"/>
                    <a:pt x="1581219" y="44235"/>
                    <a:pt x="1634282" y="33274"/>
                  </a:cubicBezTo>
                  <a:cubicBezTo>
                    <a:pt x="1666643" y="28575"/>
                    <a:pt x="1692924" y="24765"/>
                    <a:pt x="1727294" y="27813"/>
                  </a:cubicBezTo>
                  <a:cubicBezTo>
                    <a:pt x="1743643" y="29337"/>
                    <a:pt x="1761832" y="32258"/>
                    <a:pt x="1783370" y="37592"/>
                  </a:cubicBezTo>
                  <a:lnTo>
                    <a:pt x="1782868" y="58012"/>
                  </a:lnTo>
                  <a:lnTo>
                    <a:pt x="1783370" y="37592"/>
                  </a:lnTo>
                  <a:cubicBezTo>
                    <a:pt x="1872923" y="79662"/>
                    <a:pt x="1969395" y="64655"/>
                    <a:pt x="2060343" y="50385"/>
                  </a:cubicBezTo>
                  <a:cubicBezTo>
                    <a:pt x="2111286" y="42512"/>
                    <a:pt x="2160498" y="36068"/>
                    <a:pt x="2205637" y="37592"/>
                  </a:cubicBezTo>
                  <a:lnTo>
                    <a:pt x="2205582" y="58012"/>
                  </a:lnTo>
                  <a:lnTo>
                    <a:pt x="2205637" y="37592"/>
                  </a:lnTo>
                  <a:cubicBezTo>
                    <a:pt x="2245309" y="40052"/>
                    <a:pt x="2309196" y="34671"/>
                    <a:pt x="2383070" y="29718"/>
                  </a:cubicBezTo>
                  <a:cubicBezTo>
                    <a:pt x="2483671" y="22987"/>
                    <a:pt x="2602741" y="15113"/>
                    <a:pt x="2703732" y="18415"/>
                  </a:cubicBezTo>
                  <a:cubicBezTo>
                    <a:pt x="2761426" y="20320"/>
                    <a:pt x="2813373" y="25908"/>
                    <a:pt x="2852765" y="37838"/>
                  </a:cubicBezTo>
                  <a:cubicBezTo>
                    <a:pt x="2936683" y="86305"/>
                    <a:pt x="2985337" y="67361"/>
                    <a:pt x="3036502" y="47679"/>
                  </a:cubicBezTo>
                  <a:cubicBezTo>
                    <a:pt x="3081140" y="33909"/>
                    <a:pt x="3127674" y="24638"/>
                    <a:pt x="3200656" y="37838"/>
                  </a:cubicBezTo>
                  <a:cubicBezTo>
                    <a:pt x="3267333" y="60964"/>
                    <a:pt x="3346117" y="46449"/>
                    <a:pt x="3435837" y="33528"/>
                  </a:cubicBezTo>
                  <a:cubicBezTo>
                    <a:pt x="3553233" y="22352"/>
                    <a:pt x="3689042" y="9398"/>
                    <a:pt x="3839748" y="36322"/>
                  </a:cubicBezTo>
                  <a:cubicBezTo>
                    <a:pt x="3842259" y="36830"/>
                    <a:pt x="3844770" y="37211"/>
                    <a:pt x="3847281" y="37838"/>
                  </a:cubicBezTo>
                  <a:cubicBezTo>
                    <a:pt x="4115662" y="135018"/>
                    <a:pt x="4355977" y="91963"/>
                    <a:pt x="4493069" y="37838"/>
                  </a:cubicBezTo>
                  <a:lnTo>
                    <a:pt x="4493460" y="58258"/>
                  </a:lnTo>
                  <a:lnTo>
                    <a:pt x="4493069" y="37838"/>
                  </a:lnTo>
                  <a:cubicBezTo>
                    <a:pt x="4559076" y="24257"/>
                    <a:pt x="4650359" y="32385"/>
                    <a:pt x="4739522" y="43005"/>
                  </a:cubicBezTo>
                  <a:cubicBezTo>
                    <a:pt x="4825783" y="57766"/>
                    <a:pt x="4909980" y="72281"/>
                    <a:pt x="4968511" y="49155"/>
                  </a:cubicBezTo>
                  <a:cubicBezTo>
                    <a:pt x="4976210" y="46203"/>
                    <a:pt x="4983464" y="42512"/>
                    <a:pt x="4990160" y="38084"/>
                  </a:cubicBezTo>
                  <a:lnTo>
                    <a:pt x="4990829" y="58258"/>
                  </a:lnTo>
                  <a:lnTo>
                    <a:pt x="4990160" y="38084"/>
                  </a:lnTo>
                  <a:cubicBezTo>
                    <a:pt x="5037642" y="21717"/>
                    <a:pt x="5107444" y="30480"/>
                    <a:pt x="5193482" y="44481"/>
                  </a:cubicBezTo>
                  <a:cubicBezTo>
                    <a:pt x="5313444" y="73265"/>
                    <a:pt x="5465992" y="109677"/>
                    <a:pt x="5637008" y="38084"/>
                  </a:cubicBezTo>
                  <a:lnTo>
                    <a:pt x="5637454" y="58504"/>
                  </a:lnTo>
                  <a:lnTo>
                    <a:pt x="5637008" y="38084"/>
                  </a:lnTo>
                  <a:cubicBezTo>
                    <a:pt x="5805848" y="1270"/>
                    <a:pt x="5866443" y="18288"/>
                    <a:pt x="5918222" y="32893"/>
                  </a:cubicBezTo>
                  <a:cubicBezTo>
                    <a:pt x="5956443" y="49401"/>
                    <a:pt x="5989585" y="67607"/>
                    <a:pt x="6058997" y="38330"/>
                  </a:cubicBezTo>
                  <a:cubicBezTo>
                    <a:pt x="6059275" y="38330"/>
                    <a:pt x="6059499" y="38084"/>
                    <a:pt x="6059778" y="38084"/>
                  </a:cubicBezTo>
                  <a:lnTo>
                    <a:pt x="6060224" y="58504"/>
                  </a:lnTo>
                  <a:lnTo>
                    <a:pt x="6059778" y="38084"/>
                  </a:lnTo>
                  <a:cubicBezTo>
                    <a:pt x="6224544" y="1905"/>
                    <a:pt x="6340713" y="2286"/>
                    <a:pt x="6483496" y="38084"/>
                  </a:cubicBezTo>
                  <a:lnTo>
                    <a:pt x="6482994" y="58504"/>
                  </a:lnTo>
                  <a:lnTo>
                    <a:pt x="6483496" y="38084"/>
                  </a:lnTo>
                  <a:cubicBezTo>
                    <a:pt x="6625609" y="106479"/>
                    <a:pt x="6896780" y="110907"/>
                    <a:pt x="7054517" y="38084"/>
                  </a:cubicBezTo>
                  <a:lnTo>
                    <a:pt x="7055019" y="58504"/>
                  </a:lnTo>
                  <a:lnTo>
                    <a:pt x="7054517" y="38084"/>
                  </a:lnTo>
                  <a:cubicBezTo>
                    <a:pt x="7212923" y="0"/>
                    <a:pt x="7269668" y="1270"/>
                    <a:pt x="7478124" y="38084"/>
                  </a:cubicBezTo>
                  <a:cubicBezTo>
                    <a:pt x="7480412" y="38822"/>
                    <a:pt x="7482253" y="46941"/>
                    <a:pt x="7482420" y="57274"/>
                  </a:cubicBezTo>
                  <a:cubicBezTo>
                    <a:pt x="7490772" y="322734"/>
                    <a:pt x="7485439" y="650438"/>
                    <a:pt x="7481471" y="967317"/>
                  </a:cubicBezTo>
                  <a:cubicBezTo>
                    <a:pt x="7479351" y="1267466"/>
                    <a:pt x="7477286" y="1557774"/>
                    <a:pt x="7480355" y="1779442"/>
                  </a:cubicBezTo>
                  <a:cubicBezTo>
                    <a:pt x="7480858" y="1817576"/>
                    <a:pt x="7481583" y="1853741"/>
                    <a:pt x="7482420" y="1887447"/>
                  </a:cubicBezTo>
                  <a:cubicBezTo>
                    <a:pt x="7507919" y="2329552"/>
                    <a:pt x="7512997" y="3119781"/>
                    <a:pt x="7482420" y="3655375"/>
                  </a:cubicBezTo>
                  <a:lnTo>
                    <a:pt x="7477789" y="3653161"/>
                  </a:lnTo>
                  <a:lnTo>
                    <a:pt x="7482420" y="3655375"/>
                  </a:lnTo>
                  <a:cubicBezTo>
                    <a:pt x="7473492" y="4010634"/>
                    <a:pt x="7477007" y="4984151"/>
                    <a:pt x="7479965" y="5812267"/>
                  </a:cubicBezTo>
                  <a:cubicBezTo>
                    <a:pt x="7481471" y="6222635"/>
                    <a:pt x="7483279" y="6596837"/>
                    <a:pt x="7482420" y="6840894"/>
                  </a:cubicBezTo>
                  <a:cubicBezTo>
                    <a:pt x="7482420" y="6846552"/>
                    <a:pt x="7481861" y="6851965"/>
                    <a:pt x="7480969" y="6855656"/>
                  </a:cubicBezTo>
                  <a:cubicBezTo>
                    <a:pt x="7480076" y="6859345"/>
                    <a:pt x="7478793" y="6861116"/>
                    <a:pt x="7477510" y="6860862"/>
                  </a:cubicBezTo>
                  <a:cubicBezTo>
                    <a:pt x="7374342" y="6834743"/>
                    <a:pt x="7291651" y="6848029"/>
                    <a:pt x="7206228" y="6861116"/>
                  </a:cubicBezTo>
                  <a:cubicBezTo>
                    <a:pt x="7117399" y="6868355"/>
                    <a:pt x="7025726" y="6875975"/>
                    <a:pt x="6905541" y="6860862"/>
                  </a:cubicBezTo>
                  <a:lnTo>
                    <a:pt x="6905819" y="6840647"/>
                  </a:lnTo>
                  <a:lnTo>
                    <a:pt x="6905541" y="6860862"/>
                  </a:lnTo>
                  <a:cubicBezTo>
                    <a:pt x="6777711" y="6830069"/>
                    <a:pt x="6711815" y="6852457"/>
                    <a:pt x="6664276" y="6864799"/>
                  </a:cubicBezTo>
                  <a:cubicBezTo>
                    <a:pt x="6637494" y="6869497"/>
                    <a:pt x="6616236" y="6873307"/>
                    <a:pt x="6592968" y="6870387"/>
                  </a:cubicBezTo>
                  <a:cubicBezTo>
                    <a:pt x="6581642" y="6868990"/>
                    <a:pt x="6569925" y="6865942"/>
                    <a:pt x="6556812" y="6860862"/>
                  </a:cubicBezTo>
                  <a:cubicBezTo>
                    <a:pt x="6521494" y="6834005"/>
                    <a:pt x="6442988" y="6849996"/>
                    <a:pt x="6346404" y="6865433"/>
                  </a:cubicBezTo>
                  <a:cubicBezTo>
                    <a:pt x="6210819" y="6879784"/>
                    <a:pt x="6040807" y="6897945"/>
                    <a:pt x="5910467" y="6860989"/>
                  </a:cubicBezTo>
                  <a:cubicBezTo>
                    <a:pt x="5782860" y="6791198"/>
                    <a:pt x="5717690" y="6811125"/>
                    <a:pt x="5638961" y="6835481"/>
                  </a:cubicBezTo>
                  <a:cubicBezTo>
                    <a:pt x="5581100" y="6853195"/>
                    <a:pt x="5515874" y="6867212"/>
                    <a:pt x="5413543" y="6861116"/>
                  </a:cubicBezTo>
                  <a:lnTo>
                    <a:pt x="5413655" y="6841140"/>
                  </a:lnTo>
                  <a:lnTo>
                    <a:pt x="5413543" y="6861116"/>
                  </a:lnTo>
                  <a:cubicBezTo>
                    <a:pt x="5291460" y="6847290"/>
                    <a:pt x="5226123" y="6862005"/>
                    <a:pt x="5180035" y="6867720"/>
                  </a:cubicBezTo>
                  <a:cubicBezTo>
                    <a:pt x="5154982" y="6870895"/>
                    <a:pt x="5135454" y="6873307"/>
                    <a:pt x="5115590" y="6872165"/>
                  </a:cubicBezTo>
                  <a:cubicBezTo>
                    <a:pt x="5099800" y="6871276"/>
                    <a:pt x="5083897" y="6867974"/>
                    <a:pt x="5064759" y="6860989"/>
                  </a:cubicBezTo>
                  <a:cubicBezTo>
                    <a:pt x="4978498" y="6800546"/>
                    <a:pt x="4677086" y="6774713"/>
                    <a:pt x="4568952" y="6860989"/>
                  </a:cubicBezTo>
                  <a:cubicBezTo>
                    <a:pt x="4505679" y="6887151"/>
                    <a:pt x="4452840" y="6876737"/>
                    <a:pt x="4403125" y="6867084"/>
                  </a:cubicBezTo>
                  <a:cubicBezTo>
                    <a:pt x="4366355" y="6859345"/>
                    <a:pt x="4331482" y="6846060"/>
                    <a:pt x="4294992" y="6861116"/>
                  </a:cubicBezTo>
                  <a:cubicBezTo>
                    <a:pt x="4207558" y="6880293"/>
                    <a:pt x="4103387" y="6878895"/>
                    <a:pt x="4020529" y="6861116"/>
                  </a:cubicBezTo>
                  <a:cubicBezTo>
                    <a:pt x="3956977" y="6834989"/>
                    <a:pt x="3816146" y="6843846"/>
                    <a:pt x="3661255" y="6853687"/>
                  </a:cubicBezTo>
                  <a:cubicBezTo>
                    <a:pt x="3616004" y="6856639"/>
                    <a:pt x="3569638" y="6859592"/>
                    <a:pt x="3523661" y="6861116"/>
                  </a:cubicBezTo>
                  <a:cubicBezTo>
                    <a:pt x="3436507" y="6863147"/>
                    <a:pt x="3390475" y="6853933"/>
                    <a:pt x="3353315" y="6844584"/>
                  </a:cubicBezTo>
                  <a:cubicBezTo>
                    <a:pt x="3328206" y="6838188"/>
                    <a:pt x="3307227" y="6833021"/>
                    <a:pt x="3280389" y="6834252"/>
                  </a:cubicBezTo>
                  <a:cubicBezTo>
                    <a:pt x="3254276" y="6835481"/>
                    <a:pt x="3222528" y="6842863"/>
                    <a:pt x="3175882" y="6861116"/>
                  </a:cubicBezTo>
                  <a:cubicBezTo>
                    <a:pt x="3102454" y="6876356"/>
                    <a:pt x="3027128" y="6866322"/>
                    <a:pt x="2946503" y="6850981"/>
                  </a:cubicBezTo>
                  <a:cubicBezTo>
                    <a:pt x="2852486" y="6826871"/>
                    <a:pt x="2751048" y="6800792"/>
                    <a:pt x="2636107" y="6847045"/>
                  </a:cubicBezTo>
                  <a:cubicBezTo>
                    <a:pt x="2625506" y="6851227"/>
                    <a:pt x="2614849" y="6856147"/>
                    <a:pt x="2604024" y="6861243"/>
                  </a:cubicBezTo>
                  <a:lnTo>
                    <a:pt x="2603466" y="6841385"/>
                  </a:lnTo>
                  <a:lnTo>
                    <a:pt x="2604024" y="6861243"/>
                  </a:lnTo>
                  <a:cubicBezTo>
                    <a:pt x="2411080" y="6912296"/>
                    <a:pt x="2387143" y="6904550"/>
                    <a:pt x="2307968" y="6878133"/>
                  </a:cubicBezTo>
                  <a:cubicBezTo>
                    <a:pt x="2292792" y="6873054"/>
                    <a:pt x="2275606" y="6867339"/>
                    <a:pt x="2254738" y="6861243"/>
                  </a:cubicBezTo>
                  <a:cubicBezTo>
                    <a:pt x="2125904" y="6788491"/>
                    <a:pt x="1850660" y="6765119"/>
                    <a:pt x="1683940" y="6861243"/>
                  </a:cubicBezTo>
                  <a:lnTo>
                    <a:pt x="1683327" y="6841385"/>
                  </a:lnTo>
                  <a:lnTo>
                    <a:pt x="1683940" y="6861243"/>
                  </a:lnTo>
                  <a:cubicBezTo>
                    <a:pt x="1589086" y="6889691"/>
                    <a:pt x="1549917" y="6877880"/>
                    <a:pt x="1513259" y="6866704"/>
                  </a:cubicBezTo>
                  <a:cubicBezTo>
                    <a:pt x="1485417" y="6855901"/>
                    <a:pt x="1459248" y="6840647"/>
                    <a:pt x="1410259" y="6861243"/>
                  </a:cubicBezTo>
                  <a:cubicBezTo>
                    <a:pt x="1296490" y="6886770"/>
                    <a:pt x="1017898" y="6914202"/>
                    <a:pt x="837229" y="6861243"/>
                  </a:cubicBezTo>
                  <a:lnTo>
                    <a:pt x="837843" y="6841385"/>
                  </a:lnTo>
                  <a:lnTo>
                    <a:pt x="837229" y="6861243"/>
                  </a:lnTo>
                  <a:cubicBezTo>
                    <a:pt x="735791" y="6804236"/>
                    <a:pt x="687527" y="6824410"/>
                    <a:pt x="636808" y="6845814"/>
                  </a:cubicBezTo>
                  <a:cubicBezTo>
                    <a:pt x="597583" y="6861496"/>
                    <a:pt x="556796" y="6870387"/>
                    <a:pt x="489394" y="6861243"/>
                  </a:cubicBezTo>
                  <a:cubicBezTo>
                    <a:pt x="422438" y="6844339"/>
                    <a:pt x="350015" y="6859838"/>
                    <a:pt x="278149" y="6868228"/>
                  </a:cubicBezTo>
                  <a:cubicBezTo>
                    <a:pt x="208180" y="6875975"/>
                    <a:pt x="138713" y="6883721"/>
                    <a:pt x="75998" y="6875213"/>
                  </a:cubicBezTo>
                  <a:cubicBezTo>
                    <a:pt x="55354" y="6872419"/>
                    <a:pt x="35434" y="6867974"/>
                    <a:pt x="16408" y="6861116"/>
                  </a:cubicBezTo>
                  <a:cubicBezTo>
                    <a:pt x="13953" y="6859838"/>
                    <a:pt x="12065" y="6849996"/>
                    <a:pt x="12502" y="6839171"/>
                  </a:cubicBezTo>
                  <a:cubicBezTo>
                    <a:pt x="26172" y="6254865"/>
                    <a:pt x="22322" y="5820879"/>
                    <a:pt x="12502" y="5283070"/>
                  </a:cubicBezTo>
                  <a:lnTo>
                    <a:pt x="17133" y="5281348"/>
                  </a:lnTo>
                  <a:lnTo>
                    <a:pt x="12502" y="5283070"/>
                  </a:lnTo>
                  <a:cubicBezTo>
                    <a:pt x="1651" y="5022284"/>
                    <a:pt x="6223" y="4789792"/>
                    <a:pt x="11430" y="4521872"/>
                  </a:cubicBezTo>
                  <a:cubicBezTo>
                    <a:pt x="14455" y="4233777"/>
                    <a:pt x="17245" y="3904105"/>
                    <a:pt x="12502" y="3451175"/>
                  </a:cubicBezTo>
                  <a:lnTo>
                    <a:pt x="17133" y="3450191"/>
                  </a:lnTo>
                  <a:lnTo>
                    <a:pt x="12502" y="3451175"/>
                  </a:lnTo>
                  <a:cubicBezTo>
                    <a:pt x="0" y="2927390"/>
                    <a:pt x="5969" y="2604114"/>
                    <a:pt x="10795" y="2350218"/>
                  </a:cubicBezTo>
                  <a:cubicBezTo>
                    <a:pt x="13060" y="2185628"/>
                    <a:pt x="14176" y="2051053"/>
                    <a:pt x="12725" y="1910081"/>
                  </a:cubicBezTo>
                  <a:cubicBezTo>
                    <a:pt x="12669" y="1903438"/>
                    <a:pt x="12558" y="1896795"/>
                    <a:pt x="12502" y="1890153"/>
                  </a:cubicBezTo>
                  <a:cubicBezTo>
                    <a:pt x="2159" y="1520133"/>
                    <a:pt x="2159" y="722031"/>
                    <a:pt x="12446" y="57520"/>
                  </a:cubicBezTo>
                  <a:cubicBezTo>
                    <a:pt x="12502" y="51861"/>
                    <a:pt x="13060" y="46449"/>
                    <a:pt x="14008" y="42759"/>
                  </a:cubicBezTo>
                  <a:cubicBezTo>
                    <a:pt x="14957" y="39068"/>
                    <a:pt x="16184" y="37338"/>
                    <a:pt x="17468" y="37592"/>
                  </a:cubicBezTo>
                  <a:moveTo>
                    <a:pt x="16742" y="78432"/>
                  </a:moveTo>
                  <a:lnTo>
                    <a:pt x="17077" y="58012"/>
                  </a:lnTo>
                  <a:lnTo>
                    <a:pt x="21708" y="58750"/>
                  </a:lnTo>
                  <a:cubicBezTo>
                    <a:pt x="17189" y="723015"/>
                    <a:pt x="17189" y="1519641"/>
                    <a:pt x="21708" y="1888185"/>
                  </a:cubicBezTo>
                  <a:lnTo>
                    <a:pt x="17077" y="1889169"/>
                  </a:lnTo>
                  <a:lnTo>
                    <a:pt x="21708" y="1888185"/>
                  </a:lnTo>
                  <a:cubicBezTo>
                    <a:pt x="21764" y="1894827"/>
                    <a:pt x="21876" y="1901716"/>
                    <a:pt x="21931" y="1908359"/>
                  </a:cubicBezTo>
                  <a:cubicBezTo>
                    <a:pt x="23438" y="2051299"/>
                    <a:pt x="22322" y="2187596"/>
                    <a:pt x="20983" y="2351694"/>
                  </a:cubicBezTo>
                  <a:cubicBezTo>
                    <a:pt x="18918" y="2605098"/>
                    <a:pt x="16240" y="2927144"/>
                    <a:pt x="21708" y="3447977"/>
                  </a:cubicBezTo>
                  <a:cubicBezTo>
                    <a:pt x="26507" y="3902629"/>
                    <a:pt x="23661" y="4233777"/>
                    <a:pt x="21206" y="4521872"/>
                  </a:cubicBezTo>
                  <a:cubicBezTo>
                    <a:pt x="18918" y="4790038"/>
                    <a:pt x="16966" y="5020316"/>
                    <a:pt x="21708" y="5278395"/>
                  </a:cubicBezTo>
                  <a:cubicBezTo>
                    <a:pt x="31584" y="5817434"/>
                    <a:pt x="35490" y="6254127"/>
                    <a:pt x="21708" y="6842125"/>
                  </a:cubicBezTo>
                  <a:lnTo>
                    <a:pt x="17077" y="6839910"/>
                  </a:lnTo>
                  <a:lnTo>
                    <a:pt x="17802" y="6819736"/>
                  </a:lnTo>
                  <a:cubicBezTo>
                    <a:pt x="36494" y="6832776"/>
                    <a:pt x="56079" y="6841386"/>
                    <a:pt x="76500" y="6846799"/>
                  </a:cubicBezTo>
                  <a:cubicBezTo>
                    <a:pt x="138658" y="6861878"/>
                    <a:pt x="207566" y="6848275"/>
                    <a:pt x="277647" y="6833021"/>
                  </a:cubicBezTo>
                  <a:cubicBezTo>
                    <a:pt x="349401" y="6817522"/>
                    <a:pt x="422327" y="6802023"/>
                    <a:pt x="489896" y="6819490"/>
                  </a:cubicBezTo>
                  <a:lnTo>
                    <a:pt x="489617" y="6839910"/>
                  </a:lnTo>
                  <a:lnTo>
                    <a:pt x="489896" y="6819490"/>
                  </a:lnTo>
                  <a:cubicBezTo>
                    <a:pt x="556629" y="6836958"/>
                    <a:pt x="596858" y="6819982"/>
                    <a:pt x="635916" y="6803498"/>
                  </a:cubicBezTo>
                  <a:cubicBezTo>
                    <a:pt x="687081" y="6782094"/>
                    <a:pt x="736070" y="6761429"/>
                    <a:pt x="838401" y="6819490"/>
                  </a:cubicBezTo>
                  <a:cubicBezTo>
                    <a:pt x="1018066" y="6892104"/>
                    <a:pt x="1295820" y="6864799"/>
                    <a:pt x="1409310" y="6819490"/>
                  </a:cubicBezTo>
                  <a:lnTo>
                    <a:pt x="1409757" y="6839910"/>
                  </a:lnTo>
                  <a:lnTo>
                    <a:pt x="1409310" y="6819490"/>
                  </a:lnTo>
                  <a:cubicBezTo>
                    <a:pt x="1459304" y="6797840"/>
                    <a:pt x="1486309" y="6813585"/>
                    <a:pt x="1514487" y="6830069"/>
                  </a:cubicBezTo>
                  <a:cubicBezTo>
                    <a:pt x="1550475" y="6851227"/>
                    <a:pt x="1588863" y="6867466"/>
                    <a:pt x="1682713" y="6819490"/>
                  </a:cubicBezTo>
                  <a:cubicBezTo>
                    <a:pt x="1850326" y="6722310"/>
                    <a:pt x="2126351" y="6745683"/>
                    <a:pt x="2255910" y="6819490"/>
                  </a:cubicBezTo>
                  <a:lnTo>
                    <a:pt x="2255296" y="6839910"/>
                  </a:lnTo>
                  <a:lnTo>
                    <a:pt x="2255910" y="6819490"/>
                  </a:lnTo>
                  <a:cubicBezTo>
                    <a:pt x="2276834" y="6831299"/>
                    <a:pt x="2294131" y="6842616"/>
                    <a:pt x="2309307" y="6852457"/>
                  </a:cubicBezTo>
                  <a:cubicBezTo>
                    <a:pt x="2387367" y="6882452"/>
                    <a:pt x="2410410" y="6890326"/>
                    <a:pt x="2602964" y="6819490"/>
                  </a:cubicBezTo>
                  <a:cubicBezTo>
                    <a:pt x="2613844" y="6813831"/>
                    <a:pt x="2624613" y="6808911"/>
                    <a:pt x="2635270" y="6804729"/>
                  </a:cubicBezTo>
                  <a:cubicBezTo>
                    <a:pt x="2750992" y="6758230"/>
                    <a:pt x="2853044" y="6784555"/>
                    <a:pt x="2947061" y="6808665"/>
                  </a:cubicBezTo>
                  <a:cubicBezTo>
                    <a:pt x="3027854" y="6829577"/>
                    <a:pt x="3102510" y="6848520"/>
                    <a:pt x="3175045" y="6819490"/>
                  </a:cubicBezTo>
                  <a:lnTo>
                    <a:pt x="3175491" y="6839910"/>
                  </a:lnTo>
                  <a:lnTo>
                    <a:pt x="3175045" y="6819490"/>
                  </a:lnTo>
                  <a:cubicBezTo>
                    <a:pt x="3221858" y="6800546"/>
                    <a:pt x="3253885" y="6793165"/>
                    <a:pt x="3280333" y="6791936"/>
                  </a:cubicBezTo>
                  <a:cubicBezTo>
                    <a:pt x="3307562" y="6790705"/>
                    <a:pt x="3328764" y="6796117"/>
                    <a:pt x="3353873" y="6802514"/>
                  </a:cubicBezTo>
                  <a:cubicBezTo>
                    <a:pt x="3390922" y="6811863"/>
                    <a:pt x="3436730" y="6823427"/>
                    <a:pt x="3523550" y="6819490"/>
                  </a:cubicBezTo>
                  <a:lnTo>
                    <a:pt x="3523606" y="6839910"/>
                  </a:lnTo>
                  <a:lnTo>
                    <a:pt x="3523550" y="6819490"/>
                  </a:lnTo>
                  <a:cubicBezTo>
                    <a:pt x="3569526" y="6817276"/>
                    <a:pt x="3615893" y="6814323"/>
                    <a:pt x="3661144" y="6811617"/>
                  </a:cubicBezTo>
                  <a:cubicBezTo>
                    <a:pt x="3815700" y="6801776"/>
                    <a:pt x="3957200" y="6792919"/>
                    <a:pt x="4021421" y="6819736"/>
                  </a:cubicBezTo>
                  <a:lnTo>
                    <a:pt x="4020975" y="6840156"/>
                  </a:lnTo>
                  <a:lnTo>
                    <a:pt x="4021421" y="6819736"/>
                  </a:lnTo>
                  <a:cubicBezTo>
                    <a:pt x="4103721" y="6853933"/>
                    <a:pt x="4207279" y="6856394"/>
                    <a:pt x="4294099" y="6819736"/>
                  </a:cubicBezTo>
                  <a:lnTo>
                    <a:pt x="4294545" y="6840156"/>
                  </a:lnTo>
                  <a:lnTo>
                    <a:pt x="4294099" y="6819736"/>
                  </a:lnTo>
                  <a:cubicBezTo>
                    <a:pt x="4331594" y="6803745"/>
                    <a:pt x="4367248" y="6817522"/>
                    <a:pt x="4403906" y="6831299"/>
                  </a:cubicBezTo>
                  <a:cubicBezTo>
                    <a:pt x="4453621" y="6849996"/>
                    <a:pt x="4505344" y="6865307"/>
                    <a:pt x="4567278" y="6819982"/>
                  </a:cubicBezTo>
                  <a:lnTo>
                    <a:pt x="4568115" y="6840156"/>
                  </a:lnTo>
                  <a:lnTo>
                    <a:pt x="4567278" y="6819982"/>
                  </a:lnTo>
                  <a:cubicBezTo>
                    <a:pt x="4676695" y="6732397"/>
                    <a:pt x="4979112" y="6758476"/>
                    <a:pt x="5066210" y="6819982"/>
                  </a:cubicBezTo>
                  <a:lnTo>
                    <a:pt x="5065485" y="6840156"/>
                  </a:lnTo>
                  <a:lnTo>
                    <a:pt x="5066210" y="6819982"/>
                  </a:lnTo>
                  <a:cubicBezTo>
                    <a:pt x="5084902" y="6833267"/>
                    <a:pt x="5100469" y="6839171"/>
                    <a:pt x="5115813" y="6841140"/>
                  </a:cubicBezTo>
                  <a:cubicBezTo>
                    <a:pt x="5135230" y="6843354"/>
                    <a:pt x="5154369" y="6838680"/>
                    <a:pt x="5179533" y="6832776"/>
                  </a:cubicBezTo>
                  <a:cubicBezTo>
                    <a:pt x="5225732" y="6821704"/>
                    <a:pt x="5291349" y="6805712"/>
                    <a:pt x="5413766" y="6819982"/>
                  </a:cubicBezTo>
                  <a:cubicBezTo>
                    <a:pt x="5515650" y="6831791"/>
                    <a:pt x="5580486" y="6811863"/>
                    <a:pt x="5638291" y="6794149"/>
                  </a:cubicBezTo>
                  <a:cubicBezTo>
                    <a:pt x="5717299" y="6769793"/>
                    <a:pt x="5783139" y="6749619"/>
                    <a:pt x="5911638" y="6820228"/>
                  </a:cubicBezTo>
                  <a:lnTo>
                    <a:pt x="5911080" y="6840648"/>
                  </a:lnTo>
                  <a:lnTo>
                    <a:pt x="5911638" y="6820228"/>
                  </a:lnTo>
                  <a:cubicBezTo>
                    <a:pt x="6041030" y="6876483"/>
                    <a:pt x="6210149" y="6856639"/>
                    <a:pt x="6346013" y="6828592"/>
                  </a:cubicBezTo>
                  <a:cubicBezTo>
                    <a:pt x="6441872" y="6808911"/>
                    <a:pt x="6521828" y="6792181"/>
                    <a:pt x="6558486" y="6820228"/>
                  </a:cubicBezTo>
                  <a:lnTo>
                    <a:pt x="6557705" y="6840402"/>
                  </a:lnTo>
                  <a:lnTo>
                    <a:pt x="6558486" y="6820228"/>
                  </a:lnTo>
                  <a:cubicBezTo>
                    <a:pt x="6571208" y="6830069"/>
                    <a:pt x="6582591" y="6835481"/>
                    <a:pt x="6593526" y="6838188"/>
                  </a:cubicBezTo>
                  <a:cubicBezTo>
                    <a:pt x="6616069" y="6843601"/>
                    <a:pt x="6636713" y="6836712"/>
                    <a:pt x="6663607" y="6827609"/>
                  </a:cubicBezTo>
                  <a:cubicBezTo>
                    <a:pt x="6711368" y="6811372"/>
                    <a:pt x="6777711" y="6788737"/>
                    <a:pt x="6906098" y="6819982"/>
                  </a:cubicBezTo>
                  <a:cubicBezTo>
                    <a:pt x="7025837" y="6849013"/>
                    <a:pt x="7117177" y="6834498"/>
                    <a:pt x="7205948" y="6820474"/>
                  </a:cubicBezTo>
                  <a:cubicBezTo>
                    <a:pt x="7291317" y="6806942"/>
                    <a:pt x="7374454" y="6793658"/>
                    <a:pt x="7478068" y="6819982"/>
                  </a:cubicBezTo>
                  <a:lnTo>
                    <a:pt x="7477789" y="6840402"/>
                  </a:lnTo>
                  <a:lnTo>
                    <a:pt x="7473158" y="6840156"/>
                  </a:lnTo>
                  <a:cubicBezTo>
                    <a:pt x="7473549" y="6596592"/>
                    <a:pt x="7472209" y="6223128"/>
                    <a:pt x="7470703" y="5812514"/>
                  </a:cubicBezTo>
                  <a:cubicBezTo>
                    <a:pt x="7467746" y="4986365"/>
                    <a:pt x="7464175" y="4009158"/>
                    <a:pt x="7473214" y="3650455"/>
                  </a:cubicBezTo>
                  <a:cubicBezTo>
                    <a:pt x="7491917" y="3118059"/>
                    <a:pt x="7486709" y="2330782"/>
                    <a:pt x="7473214" y="1891629"/>
                  </a:cubicBezTo>
                  <a:lnTo>
                    <a:pt x="7477845" y="1889415"/>
                  </a:lnTo>
                  <a:lnTo>
                    <a:pt x="7473214" y="1891629"/>
                  </a:lnTo>
                  <a:cubicBezTo>
                    <a:pt x="7472321" y="1857186"/>
                    <a:pt x="7471651" y="1820282"/>
                    <a:pt x="7471093" y="1781656"/>
                  </a:cubicBezTo>
                  <a:cubicBezTo>
                    <a:pt x="7468024" y="1557529"/>
                    <a:pt x="7470089" y="1265006"/>
                    <a:pt x="7472209" y="965595"/>
                  </a:cubicBezTo>
                  <a:cubicBezTo>
                    <a:pt x="7474497" y="647978"/>
                    <a:pt x="7476785" y="322488"/>
                    <a:pt x="7473158" y="59242"/>
                  </a:cubicBezTo>
                  <a:lnTo>
                    <a:pt x="7477789" y="58012"/>
                  </a:lnTo>
                  <a:lnTo>
                    <a:pt x="7477454" y="78432"/>
                  </a:lnTo>
                  <a:cubicBezTo>
                    <a:pt x="7269333" y="22225"/>
                    <a:pt x="7213202" y="21082"/>
                    <a:pt x="7055522" y="78432"/>
                  </a:cubicBezTo>
                  <a:cubicBezTo>
                    <a:pt x="6897171" y="151747"/>
                    <a:pt x="6625331" y="147319"/>
                    <a:pt x="6482547" y="78432"/>
                  </a:cubicBezTo>
                  <a:cubicBezTo>
                    <a:pt x="6340434" y="23368"/>
                    <a:pt x="6224935" y="22860"/>
                    <a:pt x="6060726" y="78432"/>
                  </a:cubicBezTo>
                  <a:cubicBezTo>
                    <a:pt x="6060447" y="78432"/>
                    <a:pt x="6060224" y="78678"/>
                    <a:pt x="6059945" y="78678"/>
                  </a:cubicBezTo>
                  <a:cubicBezTo>
                    <a:pt x="5989585" y="108201"/>
                    <a:pt x="5955717" y="89749"/>
                    <a:pt x="5917162" y="68591"/>
                  </a:cubicBezTo>
                  <a:cubicBezTo>
                    <a:pt x="5865996" y="40545"/>
                    <a:pt x="5806127" y="22225"/>
                    <a:pt x="5637957" y="78186"/>
                  </a:cubicBezTo>
                  <a:cubicBezTo>
                    <a:pt x="5466215" y="150271"/>
                    <a:pt x="5312998" y="113368"/>
                    <a:pt x="5193091" y="84829"/>
                  </a:cubicBezTo>
                  <a:cubicBezTo>
                    <a:pt x="5106607" y="64163"/>
                    <a:pt x="5037921" y="47679"/>
                    <a:pt x="4991610" y="78186"/>
                  </a:cubicBezTo>
                  <a:cubicBezTo>
                    <a:pt x="4984692" y="82861"/>
                    <a:pt x="4977270" y="86551"/>
                    <a:pt x="4969404" y="89503"/>
                  </a:cubicBezTo>
                  <a:cubicBezTo>
                    <a:pt x="4910147" y="112876"/>
                    <a:pt x="4825225" y="98114"/>
                    <a:pt x="4739243" y="83353"/>
                  </a:cubicBezTo>
                  <a:cubicBezTo>
                    <a:pt x="4649857" y="67853"/>
                    <a:pt x="4559244" y="52354"/>
                    <a:pt x="4493962" y="78186"/>
                  </a:cubicBezTo>
                  <a:cubicBezTo>
                    <a:pt x="4356423" y="132558"/>
                    <a:pt x="4115550" y="175612"/>
                    <a:pt x="3846555" y="78186"/>
                  </a:cubicBezTo>
                  <a:lnTo>
                    <a:pt x="3846946" y="57766"/>
                  </a:lnTo>
                  <a:lnTo>
                    <a:pt x="3846555" y="78186"/>
                  </a:lnTo>
                  <a:cubicBezTo>
                    <a:pt x="3844045" y="77202"/>
                    <a:pt x="3841589" y="76464"/>
                    <a:pt x="3839079" y="75480"/>
                  </a:cubicBezTo>
                  <a:cubicBezTo>
                    <a:pt x="3688986" y="30353"/>
                    <a:pt x="3553679" y="48417"/>
                    <a:pt x="3436284" y="70313"/>
                  </a:cubicBezTo>
                  <a:cubicBezTo>
                    <a:pt x="3346731" y="86797"/>
                    <a:pt x="3267332" y="101559"/>
                    <a:pt x="3199986" y="78186"/>
                  </a:cubicBezTo>
                  <a:lnTo>
                    <a:pt x="3200376" y="57766"/>
                  </a:lnTo>
                  <a:lnTo>
                    <a:pt x="3199986" y="78186"/>
                  </a:lnTo>
                  <a:cubicBezTo>
                    <a:pt x="3127785" y="53092"/>
                    <a:pt x="3081809" y="70806"/>
                    <a:pt x="3037339" y="88027"/>
                  </a:cubicBezTo>
                  <a:cubicBezTo>
                    <a:pt x="2985895" y="107955"/>
                    <a:pt x="2936515" y="126899"/>
                    <a:pt x="2851537" y="77940"/>
                  </a:cubicBezTo>
                  <a:lnTo>
                    <a:pt x="2852151" y="57520"/>
                  </a:lnTo>
                  <a:lnTo>
                    <a:pt x="2851537" y="77940"/>
                  </a:lnTo>
                  <a:cubicBezTo>
                    <a:pt x="2812703" y="56044"/>
                    <a:pt x="2761203" y="45219"/>
                    <a:pt x="2703621" y="41528"/>
                  </a:cubicBezTo>
                  <a:cubicBezTo>
                    <a:pt x="2602852" y="36322"/>
                    <a:pt x="2484062" y="50385"/>
                    <a:pt x="2383349" y="63425"/>
                  </a:cubicBezTo>
                  <a:cubicBezTo>
                    <a:pt x="2309586" y="73019"/>
                    <a:pt x="2245476" y="81138"/>
                    <a:pt x="2205526" y="78678"/>
                  </a:cubicBezTo>
                  <a:cubicBezTo>
                    <a:pt x="2160665" y="75726"/>
                    <a:pt x="2111676" y="83352"/>
                    <a:pt x="2060623" y="91471"/>
                  </a:cubicBezTo>
                  <a:cubicBezTo>
                    <a:pt x="1969786" y="105741"/>
                    <a:pt x="1872588" y="120994"/>
                    <a:pt x="1782310" y="78678"/>
                  </a:cubicBezTo>
                  <a:cubicBezTo>
                    <a:pt x="1760939" y="68591"/>
                    <a:pt x="1742973" y="62932"/>
                    <a:pt x="1726848" y="59980"/>
                  </a:cubicBezTo>
                  <a:cubicBezTo>
                    <a:pt x="1693035" y="54076"/>
                    <a:pt x="1667202" y="61210"/>
                    <a:pt x="1634840" y="70313"/>
                  </a:cubicBezTo>
                  <a:cubicBezTo>
                    <a:pt x="1581554" y="85321"/>
                    <a:pt x="1511083" y="105003"/>
                    <a:pt x="1359875" y="78678"/>
                  </a:cubicBezTo>
                  <a:lnTo>
                    <a:pt x="1360042" y="58258"/>
                  </a:lnTo>
                  <a:lnTo>
                    <a:pt x="1359875" y="78678"/>
                  </a:lnTo>
                  <a:cubicBezTo>
                    <a:pt x="1073081" y="33020"/>
                    <a:pt x="848668" y="32385"/>
                    <a:pt x="713863" y="78678"/>
                  </a:cubicBezTo>
                  <a:lnTo>
                    <a:pt x="713473" y="58258"/>
                  </a:lnTo>
                  <a:lnTo>
                    <a:pt x="713863" y="78678"/>
                  </a:lnTo>
                  <a:cubicBezTo>
                    <a:pt x="711018" y="79662"/>
                    <a:pt x="708228" y="80646"/>
                    <a:pt x="705550" y="81630"/>
                  </a:cubicBezTo>
                  <a:cubicBezTo>
                    <a:pt x="649642" y="101066"/>
                    <a:pt x="628774" y="89257"/>
                    <a:pt x="605730" y="75972"/>
                  </a:cubicBezTo>
                  <a:cubicBezTo>
                    <a:pt x="577832" y="59980"/>
                    <a:pt x="546418" y="41774"/>
                    <a:pt x="440293" y="78678"/>
                  </a:cubicBezTo>
                  <a:lnTo>
                    <a:pt x="439847" y="58012"/>
                  </a:lnTo>
                  <a:lnTo>
                    <a:pt x="440237" y="78432"/>
                  </a:lnTo>
                  <a:cubicBezTo>
                    <a:pt x="243722" y="146827"/>
                    <a:pt x="173475" y="134771"/>
                    <a:pt x="16742" y="78432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76200"/>
              <a:ext cx="7469997" cy="6899250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3600"/>
                </a:lnSpc>
              </a:pPr>
              <a:r>
                <a:rPr lang="en-US" sz="2400">
                  <a:solidFill>
                    <a:srgbClr val="69380A"/>
                  </a:solidFill>
                  <a:latin typeface="Gliker"/>
                  <a:ea typeface="Gliker"/>
                  <a:cs typeface="Gliker"/>
                  <a:sym typeface="Gliker"/>
                </a:rPr>
                <a:t>3. La promessa del Germoglio: la speranza in un futuro migliore</a:t>
              </a:r>
            </a:p>
            <a:p>
              <a:pPr algn="l">
                <a:lnSpc>
                  <a:spcPts val="3600"/>
                </a:lnSpc>
              </a:pPr>
            </a:p>
            <a:p>
              <a:pPr algn="l">
                <a:lnSpc>
                  <a:spcPts val="3600"/>
                </a:lnSpc>
              </a:pPr>
              <a:r>
                <a:rPr lang="en-US" sz="2400" i="true">
                  <a:solidFill>
                    <a:srgbClr val="69380A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Domande per la discussione:</a:t>
              </a:r>
            </a:p>
            <a:p>
              <a:pPr algn="l">
                <a:lnSpc>
                  <a:spcPts val="3600"/>
                </a:lnSpc>
              </a:pPr>
              <a:r>
                <a:rPr lang="en-US" sz="2400" i="true">
                  <a:solidFill>
                    <a:srgbClr val="69380A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  •    </a:t>
              </a:r>
              <a:r>
                <a:rPr lang="en-US" sz="2400" i="true" b="true">
                  <a:solidFill>
                    <a:srgbClr val="69380A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  Quali “segni di speranza” vediamo oggi nella nostra comunità e nel mondo?</a:t>
              </a:r>
            </a:p>
            <a:p>
              <a:pPr algn="l">
                <a:lnSpc>
                  <a:spcPts val="3600"/>
                </a:lnSpc>
              </a:pPr>
              <a:r>
                <a:rPr lang="en-US" b="true" sz="2400" i="true">
                  <a:solidFill>
                    <a:srgbClr val="69380A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  •      Come possiamo contribuire, come Chiesa, a far “germogliare” la giustizia e la pace?</a:t>
              </a:r>
            </a:p>
          </p:txBody>
        </p:sp>
      </p:grpSp>
    </p:spTree>
  </p:cSld>
  <p:clrMapOvr>
    <a:masterClrMapping/>
  </p:clrMapOvr>
  <p:transition spd="fast">
    <p:wipe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2E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DFAF7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850237" y="2620715"/>
            <a:ext cx="9445526" cy="194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b="true" sz="6125" spc="-122">
                <a:solidFill>
                  <a:srgbClr val="F95F88"/>
                </a:solidFill>
                <a:latin typeface="Arimo Bold"/>
                <a:ea typeface="Arimo Bold"/>
                <a:cs typeface="Arimo Bold"/>
                <a:sym typeface="Arimo Bold"/>
              </a:rPr>
              <a:t>La quinta visione:</a:t>
            </a:r>
          </a:p>
          <a:p>
            <a:pPr algn="l">
              <a:lnSpc>
                <a:spcPts val="7625"/>
              </a:lnSpc>
            </a:pPr>
            <a:r>
              <a:rPr lang="en-US" b="true" sz="6124" spc="-122">
                <a:solidFill>
                  <a:srgbClr val="F95F88"/>
                </a:solidFill>
                <a:latin typeface="Arimo Bold"/>
                <a:ea typeface="Arimo Bold"/>
                <a:cs typeface="Arimo Bold"/>
                <a:sym typeface="Arimo Bold"/>
              </a:rPr>
              <a:t>il candelabro e gli ulivi</a:t>
            </a:r>
          </a:p>
        </p:txBody>
      </p:sp>
      <p:sp>
        <p:nvSpPr>
          <p:cNvPr name="Freeform 8" id="8" descr="preencoded.png"/>
          <p:cNvSpPr/>
          <p:nvPr/>
        </p:nvSpPr>
        <p:spPr>
          <a:xfrm flipH="false" flipV="false" rot="0">
            <a:off x="7850237" y="5052120"/>
            <a:ext cx="708720" cy="708720"/>
          </a:xfrm>
          <a:custGeom>
            <a:avLst/>
            <a:gdLst/>
            <a:ahLst/>
            <a:cxnLst/>
            <a:rect r="r" b="b" t="t" l="l"/>
            <a:pathLst>
              <a:path h="708720" w="708720">
                <a:moveTo>
                  <a:pt x="0" y="0"/>
                </a:moveTo>
                <a:lnTo>
                  <a:pt x="708721" y="0"/>
                </a:lnTo>
                <a:lnTo>
                  <a:pt x="708721" y="708720"/>
                </a:lnTo>
                <a:lnTo>
                  <a:pt x="0" y="70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850237" y="6006256"/>
            <a:ext cx="3898553" cy="525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2"/>
              </a:lnSpc>
            </a:pPr>
            <a:r>
              <a:rPr lang="en-US" b="true" sz="3062" spc="-61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Candelabro d'oro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850237" y="6616154"/>
            <a:ext cx="4510088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spc="-45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Con sette lucerne e due ulivi accanto.</a:t>
            </a:r>
          </a:p>
        </p:txBody>
      </p:sp>
      <p:sp>
        <p:nvSpPr>
          <p:cNvPr name="Freeform 11" id="11" descr="preencoded.png"/>
          <p:cNvSpPr/>
          <p:nvPr/>
        </p:nvSpPr>
        <p:spPr>
          <a:xfrm flipH="false" flipV="false" rot="0">
            <a:off x="12785526" y="5052120"/>
            <a:ext cx="708720" cy="708720"/>
          </a:xfrm>
          <a:custGeom>
            <a:avLst/>
            <a:gdLst/>
            <a:ahLst/>
            <a:cxnLst/>
            <a:rect r="r" b="b" t="t" l="l"/>
            <a:pathLst>
              <a:path h="708720" w="708720">
                <a:moveTo>
                  <a:pt x="0" y="0"/>
                </a:moveTo>
                <a:lnTo>
                  <a:pt x="708720" y="0"/>
                </a:lnTo>
                <a:lnTo>
                  <a:pt x="708720" y="708720"/>
                </a:lnTo>
                <a:lnTo>
                  <a:pt x="0" y="708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785526" y="6006256"/>
            <a:ext cx="3898552" cy="525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2"/>
              </a:lnSpc>
            </a:pPr>
            <a:r>
              <a:rPr lang="en-US" b="true" sz="3062" spc="-61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Messaggio centrale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785526" y="6616154"/>
            <a:ext cx="4510236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spc="-45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"Non con eserciti né con forza, ma con il mio Spirito".</a:t>
            </a:r>
          </a:p>
        </p:txBody>
      </p:sp>
    </p:spTree>
  </p:cSld>
  <p:clrMapOvr>
    <a:masterClrMapping/>
  </p:clrMapOvr>
  <p:transition spd="fast">
    <p:wipe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-1605" t="0" r="-1605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271041" y="257174"/>
            <a:ext cx="7745917" cy="862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17"/>
              </a:lnSpc>
              <a:spcBef>
                <a:spcPct val="0"/>
              </a:spcBef>
            </a:pPr>
            <a:r>
              <a:rPr lang="en-US" sz="4800" spc="-98">
                <a:solidFill>
                  <a:srgbClr val="5E17EB"/>
                </a:solidFill>
                <a:latin typeface="Sergio Trendy"/>
                <a:ea typeface="Sergio Trendy"/>
                <a:cs typeface="Sergio Trendy"/>
                <a:sym typeface="Sergio Trendy"/>
              </a:rPr>
              <a:t>La scena della visione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466332"/>
            <a:ext cx="16230600" cy="2607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11"/>
              </a:lnSpc>
              <a:spcBef>
                <a:spcPct val="0"/>
              </a:spcBef>
            </a:pPr>
            <a:r>
              <a:rPr lang="en-US" sz="3200" spc="-65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La quinta visione è più complessa e ricca di simboli. Zaccaria vede un candelabro d’oro con sette lucerne, alimentato dall’olio che proviene da due ulivi posti ai lati. L’angelo spiega a Zaccaria che questa visione si riferisce a Zorobabele, il governatore di Giuda, che ha il compito di guidare la ricostruzione del Tempio.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038725"/>
            <a:ext cx="16602129" cy="4812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36"/>
              </a:lnSpc>
            </a:pPr>
            <a:r>
              <a:rPr lang="en-US" sz="3200" spc="-64">
                <a:solidFill>
                  <a:srgbClr val="5E17EB"/>
                </a:solidFill>
                <a:latin typeface="Ubuntu"/>
                <a:ea typeface="Ubuntu"/>
                <a:cs typeface="Ubuntu"/>
                <a:sym typeface="Ubuntu"/>
              </a:rPr>
              <a:t>Zaccaria viene destato dall’angelo del Signore per osservare una nuova visione. Il profeta vede:</a:t>
            </a:r>
          </a:p>
          <a:p>
            <a:pPr algn="l">
              <a:lnSpc>
                <a:spcPts val="4736"/>
              </a:lnSpc>
            </a:pPr>
            <a:r>
              <a:rPr lang="en-US" sz="3200" spc="-64">
                <a:solidFill>
                  <a:srgbClr val="5E17EB"/>
                </a:solidFill>
                <a:latin typeface="Ubuntu"/>
                <a:ea typeface="Ubuntu"/>
                <a:cs typeface="Ubuntu"/>
                <a:sym typeface="Ubuntu"/>
              </a:rPr>
              <a:t>  •      </a:t>
            </a:r>
            <a:r>
              <a:rPr lang="en-US" sz="3200" spc="-64" b="true">
                <a:solidFill>
                  <a:srgbClr val="5E17EB"/>
                </a:solidFill>
                <a:latin typeface="Ubuntu Bold"/>
                <a:ea typeface="Ubuntu Bold"/>
                <a:cs typeface="Ubuntu Bold"/>
                <a:sym typeface="Ubuntu Bold"/>
              </a:rPr>
              <a:t>Un candelabro tutto d’oro</a:t>
            </a:r>
            <a:r>
              <a:rPr lang="en-US" sz="3200" spc="-64">
                <a:solidFill>
                  <a:srgbClr val="5E17EB"/>
                </a:solidFill>
                <a:latin typeface="Ubuntu"/>
                <a:ea typeface="Ubuntu"/>
                <a:cs typeface="Ubuntu"/>
                <a:sym typeface="Ubuntu"/>
              </a:rPr>
              <a:t>, con una coppa in cima e sette lucerne, ognuna con sette beccucci.</a:t>
            </a:r>
          </a:p>
          <a:p>
            <a:pPr algn="l">
              <a:lnSpc>
                <a:spcPts val="4736"/>
              </a:lnSpc>
            </a:pPr>
            <a:r>
              <a:rPr lang="en-US" sz="3200" spc="-64">
                <a:solidFill>
                  <a:srgbClr val="5E17EB"/>
                </a:solidFill>
                <a:latin typeface="Ubuntu"/>
                <a:ea typeface="Ubuntu"/>
                <a:cs typeface="Ubuntu"/>
                <a:sym typeface="Ubuntu"/>
              </a:rPr>
              <a:t>  •      </a:t>
            </a:r>
            <a:r>
              <a:rPr lang="en-US" sz="3200" spc="-64" b="true">
                <a:solidFill>
                  <a:srgbClr val="5E17EB"/>
                </a:solidFill>
                <a:latin typeface="Ubuntu Bold"/>
                <a:ea typeface="Ubuntu Bold"/>
                <a:cs typeface="Ubuntu Bold"/>
                <a:sym typeface="Ubuntu Bold"/>
              </a:rPr>
              <a:t>Due alberi di olivo</a:t>
            </a:r>
            <a:r>
              <a:rPr lang="en-US" sz="3200" spc="-64">
                <a:solidFill>
                  <a:srgbClr val="5E17EB"/>
                </a:solidFill>
                <a:latin typeface="Ubuntu"/>
                <a:ea typeface="Ubuntu"/>
                <a:cs typeface="Ubuntu"/>
                <a:sym typeface="Ubuntu"/>
              </a:rPr>
              <a:t> ai lati del candelabro, uno a destra e uno a sinistra.</a:t>
            </a:r>
          </a:p>
          <a:p>
            <a:pPr algn="l">
              <a:lnSpc>
                <a:spcPts val="4736"/>
              </a:lnSpc>
            </a:pPr>
          </a:p>
          <a:p>
            <a:pPr algn="l">
              <a:lnSpc>
                <a:spcPts val="4736"/>
              </a:lnSpc>
            </a:pPr>
            <a:r>
              <a:rPr lang="en-US" sz="3200" spc="-64">
                <a:solidFill>
                  <a:srgbClr val="5E17EB"/>
                </a:solidFill>
                <a:latin typeface="Ubuntu"/>
                <a:ea typeface="Ubuntu"/>
                <a:cs typeface="Ubuntu"/>
                <a:sym typeface="Ubuntu"/>
              </a:rPr>
              <a:t>Non comprendendo il significato della visione, Zaccaria chiede spiegazioni all’angelo, che gli rivela il messaggio centrale:</a:t>
            </a:r>
          </a:p>
          <a:p>
            <a:pPr algn="l">
              <a:lnSpc>
                <a:spcPts val="5152"/>
              </a:lnSpc>
            </a:pPr>
            <a:r>
              <a:rPr lang="en-US" sz="3200" spc="-65" b="true">
                <a:solidFill>
                  <a:srgbClr val="5E17EB"/>
                </a:solidFill>
                <a:latin typeface="Ubuntu Bold"/>
                <a:ea typeface="Ubuntu Bold"/>
                <a:cs typeface="Ubuntu Bold"/>
                <a:sym typeface="Ubuntu Bold"/>
              </a:rPr>
              <a:t>“Non con la potenza né con la forza, ma con il mio spirito”</a:t>
            </a:r>
            <a:r>
              <a:rPr lang="en-US" sz="3200" spc="-65">
                <a:solidFill>
                  <a:srgbClr val="5E17EB"/>
                </a:solidFill>
                <a:latin typeface="Ubuntu"/>
                <a:ea typeface="Ubuntu"/>
                <a:cs typeface="Ubuntu"/>
                <a:sym typeface="Ubuntu"/>
              </a:rPr>
              <a:t>, dice il Signore degli eserciti!</a:t>
            </a:r>
          </a:p>
        </p:txBody>
      </p:sp>
    </p:spTree>
  </p:cSld>
  <p:clrMapOvr>
    <a:masterClrMapping/>
  </p:clrMapOvr>
  <p:transition spd="fast">
    <p:wipe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11367" y="4128924"/>
            <a:ext cx="10776633" cy="6158076"/>
          </a:xfrm>
          <a:custGeom>
            <a:avLst/>
            <a:gdLst/>
            <a:ahLst/>
            <a:cxnLst/>
            <a:rect r="r" b="b" t="t" l="l"/>
            <a:pathLst>
              <a:path h="6158076" w="10776633">
                <a:moveTo>
                  <a:pt x="0" y="0"/>
                </a:moveTo>
                <a:lnTo>
                  <a:pt x="10776633" y="0"/>
                </a:lnTo>
                <a:lnTo>
                  <a:pt x="10776633" y="6158076"/>
                </a:lnTo>
                <a:lnTo>
                  <a:pt x="0" y="6158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216551"/>
            <a:ext cx="16230600" cy="2591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1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¹L’angelo che mi parlava venne a destarmi, come si desta uno dal sonno, ²e mi disse: «Che cosa vedi?». Risposi: «Vedo un candelabro tutto d’oro; in cima ha una coppa con sette lucerne e sette beccucci per ognuna delle lucerne. ³Due olivi gli stanno vicino, uno a destra della coppa e uno a sinistra». ⁴Allora domandai all’angelo che mi parlava: «Che cosa significano, mio signore, queste cose?». ⁵Egli mi rispose: «Non comprendi dunque il loro significato?». E io: «No, mio signore». ⁶Egli mi rispose: «Questa è la parola del Signore a Zorobabele: </a:t>
            </a:r>
            <a:r>
              <a:rPr lang="en-US" sz="2199" b="true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“Non con la potenza né con la forza, ma con il mio spirito”</a:t>
            </a:r>
            <a:r>
              <a:rPr lang="en-US" sz="21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dice il Signore degli eserciti! ⁷Chi sei tu, o grande monte? Davanti a Zorobabele diventa pianura! Egli estrarrà la pietra di vertice, mentre si acclamerà: “Quanto è bella!”.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770311" y="471889"/>
            <a:ext cx="6747379" cy="449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3000" b="true">
                <a:solidFill>
                  <a:srgbClr val="0070C0"/>
                </a:solidFill>
                <a:latin typeface="Arimo Bold"/>
                <a:ea typeface="Arimo Bold"/>
                <a:cs typeface="Arimo Bold"/>
                <a:sym typeface="Arimo Bold"/>
              </a:rPr>
              <a:t>5. Il Candelabro e i due ulivi </a:t>
            </a:r>
            <a:r>
              <a:rPr lang="en-US" b="true" sz="3000" i="true">
                <a:solidFill>
                  <a:srgbClr val="0070C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(4,1-14)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4109874"/>
            <a:ext cx="6221942" cy="5782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⁸Mi fu rivolta questa parola del Signore: ⁹Le mani di Zorobabele hanno fondato questa casa: le sue mani la compiranno e voi saprete che il Signore degli eserciti mi ha inviato a voi. ¹⁰Chi oserà disprezzare il giorno di così modesti inizi? Si gioirà vedendo il filo a piombo in mano a Zorobabele. Le sette lucerne rappresentano gli occhi del Signore che scrutano tutta la terra». ¹¹Quindi gli domandai: «Che cosa significano quei due olivi a destra e a sinistra del candelabro?». E aggiunsi: ¹²«Quei due rami d’olivo che sono a fianco dei due canaletti d’oro, che vi stillano oro dentro?». ¹³Mi rispose: «Non comprendi dunque il significato di queste cose?». E io: «No, mio signore». ¹⁴«Questi – soggiunse – sono i due consacrati con olio che assistono il dominatore di tutta la terra». </a:t>
            </a:r>
          </a:p>
        </p:txBody>
      </p:sp>
    </p:spTree>
  </p:cSld>
  <p:clrMapOvr>
    <a:masterClrMapping/>
  </p:clrMapOvr>
  <p:transition spd="fast">
    <p:wipe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-1562" t="0" r="-1562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1395730"/>
            <a:ext cx="18288000" cy="7862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b="true" sz="3200" spc="-64" strike="noStrike" u="none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Un simbolo della presenza divina: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 spc="-64" strike="noStrike" u="non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Il candelabro non ha bisogno di essere alimentato da olio umano, perché </a:t>
            </a:r>
            <a:r>
              <a:rPr lang="en-US" b="true" sz="3200" spc="-64" strike="noStrike" u="none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rappresenta la presenza stessa del Signore</a:t>
            </a:r>
            <a:r>
              <a:rPr lang="en-US" sz="3200" spc="-64" strike="noStrike" u="non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, che scruta tutta la terra con i suoi sette occhi (immagine della perfezione e della vigilanza divina).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 spc="-64" strike="noStrike" u="non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Non arde più “davanti al Signore” come nel culto tradizionale, ma è simbolo del suo sguardo onnipresente.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b="true" sz="3200" spc="-64" strike="noStrike" u="none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Un messaggio per Zorobabele: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 spc="-64" strike="noStrike" u="non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Il candelabro ricorda che il successo della ricostruzione del Tempio non dipende dalla forza umana, ma dallo Spirito di Dio.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 spc="-64" strike="noStrike" u="non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La frase </a:t>
            </a:r>
            <a:r>
              <a:rPr lang="en-US" sz="3200" i="true" spc="-64" strike="noStrike" u="none">
                <a:solidFill>
                  <a:srgbClr val="000000"/>
                </a:solidFill>
                <a:latin typeface="Ubuntu Italics"/>
                <a:ea typeface="Ubuntu Italics"/>
                <a:cs typeface="Ubuntu Italics"/>
                <a:sym typeface="Ubuntu Italics"/>
              </a:rPr>
              <a:t>“Chi sei tu, o grande monte? Davanti a Zorobabele diventa pianura!”</a:t>
            </a:r>
            <a:r>
              <a:rPr lang="en-US" sz="3200" spc="-64" strike="noStrike" u="non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rappresenta la rimozione di ogni ostacolo nel compimento dell’opera divina.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b="true" sz="3200" spc="-64" strike="noStrike" u="none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Le sette lucerne: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 spc="-64" strike="noStrike" u="non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Simboleggiano gli “occhi del Signore” che osservano e guidano tutto il creato, indicando la sua presenza attiva nella storia e nella vita del popolo.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263928" y="68224"/>
            <a:ext cx="8991898" cy="862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17"/>
              </a:lnSpc>
              <a:spcBef>
                <a:spcPct val="0"/>
              </a:spcBef>
            </a:pPr>
            <a:r>
              <a:rPr lang="en-US" sz="4800" spc="-98" strike="noStrike" u="none">
                <a:solidFill>
                  <a:srgbClr val="5E17EB"/>
                </a:solidFill>
                <a:latin typeface="Sergio Trendy"/>
                <a:ea typeface="Sergio Trendy"/>
                <a:cs typeface="Sergio Trendy"/>
                <a:sym typeface="Sergio Trendy"/>
              </a:rPr>
              <a:t>Il significato del candelabro</a:t>
            </a:r>
          </a:p>
        </p:txBody>
      </p:sp>
    </p:spTree>
  </p:cSld>
  <p:clrMapOvr>
    <a:masterClrMapping/>
  </p:clrMapOvr>
  <p:transition spd="fast">
    <p:wipe dir="l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-1562" t="0" r="-1562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55230" y="2145238"/>
            <a:ext cx="15177541" cy="5614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b="true" sz="3200" spc="-64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I due ulivi accanto al candelabro:</a:t>
            </a:r>
          </a:p>
          <a:p>
            <a:pPr algn="l" marL="1381761" indent="-460587" lvl="2">
              <a:lnSpc>
                <a:spcPts val="4480"/>
              </a:lnSpc>
              <a:buFont typeface="Arial"/>
              <a:buChar char="⚬"/>
            </a:pPr>
            <a:r>
              <a:rPr lang="en-US" sz="3200" spc="-64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Rappresentano </a:t>
            </a:r>
            <a:r>
              <a:rPr lang="en-US" b="true" sz="3200" spc="-64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due vicari del Signore</a:t>
            </a:r>
            <a:r>
              <a:rPr lang="en-US" sz="3200" spc="-64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, che sono al servizio della sua missione sulla terra. Tradizionalmente identificati con Zorobabele (potere civile) e Giosuè (potere religioso), questi due leader agiscono in armonia sotto l’autorità divina.</a:t>
            </a:r>
          </a:p>
          <a:p>
            <a:pPr algn="l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b="true" sz="3200" spc="-64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Un parallelo con il Tempio:</a:t>
            </a:r>
          </a:p>
          <a:p>
            <a:pPr algn="l" marL="1381761" indent="-460587" lvl="2">
              <a:lnSpc>
                <a:spcPts val="4480"/>
              </a:lnSpc>
              <a:buFont typeface="Arial"/>
              <a:buChar char="⚬"/>
            </a:pPr>
            <a:r>
              <a:rPr lang="en-US" sz="3200" spc="-64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Gli ulivi potrebbero corrispondere alle due colonne del Tempio (Iachin e Boaz), simbolo della stabilità e dell’ordine divino. Essi fiancheggiano il candelabro come servi di Dio, rappresentando l’unione tra potere civile e religioso sotto la guida del Signore.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752126" y="166006"/>
            <a:ext cx="8783748" cy="862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17"/>
              </a:lnSpc>
              <a:spcBef>
                <a:spcPct val="0"/>
              </a:spcBef>
            </a:pPr>
            <a:r>
              <a:rPr lang="en-US" sz="4800" spc="-98">
                <a:solidFill>
                  <a:srgbClr val="5E17EB"/>
                </a:solidFill>
                <a:latin typeface="Sergio Trendy"/>
                <a:ea typeface="Sergio Trendy"/>
                <a:cs typeface="Sergio Trendy"/>
                <a:sym typeface="Sergio Trendy"/>
              </a:rPr>
              <a:t>Il significato dei due ulivi</a:t>
            </a:r>
          </a:p>
        </p:txBody>
      </p:sp>
    </p:spTree>
  </p:cSld>
  <p:clrMapOvr>
    <a:masterClrMapping/>
  </p:clrMapOvr>
  <p:transition spd="fast">
    <p:wipe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2E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9510" y="1598631"/>
            <a:ext cx="11946964" cy="7089738"/>
            <a:chOff x="0" y="0"/>
            <a:chExt cx="15929286" cy="9452984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15929286" cy="9452984"/>
              <a:chOff x="0" y="0"/>
              <a:chExt cx="10027231" cy="5950503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5051" y="16604"/>
                <a:ext cx="10017167" cy="5917377"/>
              </a:xfrm>
              <a:custGeom>
                <a:avLst/>
                <a:gdLst/>
                <a:ahLst/>
                <a:cxnLst/>
                <a:rect r="r" b="b" t="t" l="l"/>
                <a:pathLst>
                  <a:path h="5917377" w="10017167">
                    <a:moveTo>
                      <a:pt x="0" y="415103"/>
                    </a:moveTo>
                    <a:cubicBezTo>
                      <a:pt x="0" y="185966"/>
                      <a:pt x="56770" y="0"/>
                      <a:pt x="126873" y="0"/>
                    </a:cubicBezTo>
                    <a:lnTo>
                      <a:pt x="9890293" y="0"/>
                    </a:lnTo>
                    <a:cubicBezTo>
                      <a:pt x="9960397" y="0"/>
                      <a:pt x="10017167" y="185966"/>
                      <a:pt x="10017167" y="415103"/>
                    </a:cubicBezTo>
                    <a:lnTo>
                      <a:pt x="10017167" y="5502274"/>
                    </a:lnTo>
                    <a:cubicBezTo>
                      <a:pt x="10017167" y="5731410"/>
                      <a:pt x="9960397" y="5917377"/>
                      <a:pt x="9890293" y="5917377"/>
                    </a:cubicBezTo>
                    <a:lnTo>
                      <a:pt x="126873" y="5917377"/>
                    </a:lnTo>
                    <a:cubicBezTo>
                      <a:pt x="56770" y="5917377"/>
                      <a:pt x="0" y="5731410"/>
                      <a:pt x="0" y="5502274"/>
                    </a:cubicBezTo>
                    <a:close/>
                  </a:path>
                </a:pathLst>
              </a:custGeom>
              <a:solidFill>
                <a:srgbClr val="E0D7F4"/>
              </a:solidFill>
            </p:spPr>
          </p:sp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0027278" cy="5950534"/>
              </a:xfrm>
              <a:custGeom>
                <a:avLst/>
                <a:gdLst/>
                <a:ahLst/>
                <a:cxnLst/>
                <a:rect r="r" b="b" t="t" l="l"/>
                <a:pathLst>
                  <a:path h="5950534" w="10027278">
                    <a:moveTo>
                      <a:pt x="0" y="431707"/>
                    </a:moveTo>
                    <a:cubicBezTo>
                      <a:pt x="0" y="193272"/>
                      <a:pt x="59093" y="0"/>
                      <a:pt x="131924" y="0"/>
                    </a:cubicBezTo>
                    <a:lnTo>
                      <a:pt x="9895344" y="0"/>
                    </a:lnTo>
                    <a:lnTo>
                      <a:pt x="9895344" y="16604"/>
                    </a:lnTo>
                    <a:lnTo>
                      <a:pt x="9895344" y="0"/>
                    </a:lnTo>
                    <a:cubicBezTo>
                      <a:pt x="9968175" y="0"/>
                      <a:pt x="10027278" y="193272"/>
                      <a:pt x="10027278" y="431707"/>
                    </a:cubicBezTo>
                    <a:lnTo>
                      <a:pt x="10022218" y="431707"/>
                    </a:lnTo>
                    <a:lnTo>
                      <a:pt x="10027278" y="431707"/>
                    </a:lnTo>
                    <a:lnTo>
                      <a:pt x="10027278" y="5518878"/>
                    </a:lnTo>
                    <a:lnTo>
                      <a:pt x="10022218" y="5518878"/>
                    </a:lnTo>
                    <a:lnTo>
                      <a:pt x="10027278" y="5518878"/>
                    </a:lnTo>
                    <a:cubicBezTo>
                      <a:pt x="10027278" y="5757313"/>
                      <a:pt x="9968175" y="5950534"/>
                      <a:pt x="9895344" y="5950534"/>
                    </a:cubicBezTo>
                    <a:lnTo>
                      <a:pt x="9895344" y="5933981"/>
                    </a:lnTo>
                    <a:lnTo>
                      <a:pt x="9895344" y="5950534"/>
                    </a:lnTo>
                    <a:lnTo>
                      <a:pt x="131924" y="5950534"/>
                    </a:lnTo>
                    <a:lnTo>
                      <a:pt x="131924" y="5933981"/>
                    </a:lnTo>
                    <a:lnTo>
                      <a:pt x="131924" y="5950534"/>
                    </a:lnTo>
                    <a:cubicBezTo>
                      <a:pt x="59093" y="5950534"/>
                      <a:pt x="0" y="5757313"/>
                      <a:pt x="0" y="5518878"/>
                    </a:cubicBezTo>
                    <a:lnTo>
                      <a:pt x="0" y="431707"/>
                    </a:lnTo>
                    <a:lnTo>
                      <a:pt x="5051" y="431707"/>
                    </a:lnTo>
                    <a:lnTo>
                      <a:pt x="0" y="431707"/>
                    </a:lnTo>
                    <a:moveTo>
                      <a:pt x="10101" y="431707"/>
                    </a:moveTo>
                    <a:lnTo>
                      <a:pt x="10101" y="5518878"/>
                    </a:lnTo>
                    <a:lnTo>
                      <a:pt x="5051" y="5518878"/>
                    </a:lnTo>
                    <a:lnTo>
                      <a:pt x="10101" y="5518878"/>
                    </a:lnTo>
                    <a:cubicBezTo>
                      <a:pt x="10101" y="5739049"/>
                      <a:pt x="64649" y="5917377"/>
                      <a:pt x="131924" y="5917377"/>
                    </a:cubicBezTo>
                    <a:lnTo>
                      <a:pt x="9895344" y="5917377"/>
                    </a:lnTo>
                    <a:cubicBezTo>
                      <a:pt x="9962619" y="5917377"/>
                      <a:pt x="10017167" y="5738716"/>
                      <a:pt x="10017167" y="5518878"/>
                    </a:cubicBezTo>
                    <a:lnTo>
                      <a:pt x="10017167" y="431707"/>
                    </a:lnTo>
                    <a:cubicBezTo>
                      <a:pt x="10017167" y="211537"/>
                      <a:pt x="9962619" y="33208"/>
                      <a:pt x="9895344" y="33208"/>
                    </a:cubicBezTo>
                    <a:lnTo>
                      <a:pt x="131924" y="33208"/>
                    </a:lnTo>
                    <a:lnTo>
                      <a:pt x="131924" y="16604"/>
                    </a:lnTo>
                    <a:lnTo>
                      <a:pt x="131924" y="33208"/>
                    </a:lnTo>
                    <a:cubicBezTo>
                      <a:pt x="64649" y="33208"/>
                      <a:pt x="10101" y="211869"/>
                      <a:pt x="10101" y="431707"/>
                    </a:cubicBezTo>
                    <a:close/>
                  </a:path>
                </a:pathLst>
              </a:custGeom>
              <a:solidFill>
                <a:srgbClr val="C6BDDA"/>
              </a:solidFill>
            </p:spPr>
          </p:sp>
        </p:grpSp>
        <p:sp>
          <p:nvSpPr>
            <p:cNvPr name="TextBox 8" id="8"/>
            <p:cNvSpPr txBox="true"/>
            <p:nvPr/>
          </p:nvSpPr>
          <p:spPr>
            <a:xfrm rot="0">
              <a:off x="257942" y="84430"/>
              <a:ext cx="15413401" cy="92174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604519" indent="-302260" lvl="1">
                <a:lnSpc>
                  <a:spcPts val="3919"/>
                </a:lnSpc>
                <a:buFont typeface="Arial"/>
                <a:buChar char="•"/>
              </a:pPr>
              <a:r>
                <a:rPr lang="en-US" b="true" sz="2799" spc="-55">
                  <a:solidFill>
                    <a:srgbClr val="5E17EB"/>
                  </a:solidFill>
                  <a:latin typeface="Ubuntu Bold"/>
                  <a:ea typeface="Ubuntu Bold"/>
                  <a:cs typeface="Ubuntu Bold"/>
                  <a:sym typeface="Ubuntu Bold"/>
                </a:rPr>
                <a:t>Esortazione a Zorobabele:</a:t>
              </a:r>
            </a:p>
            <a:p>
              <a:pPr algn="l" marL="1209039" indent="-403013" lvl="2">
                <a:lnSpc>
                  <a:spcPts val="3919"/>
                </a:lnSpc>
                <a:buFont typeface="Arial"/>
                <a:buChar char="⚬"/>
              </a:pPr>
              <a:r>
                <a:rPr lang="en-US" sz="2799" spc="-55">
                  <a:solidFill>
                    <a:srgbClr val="5E17EB"/>
                  </a:solidFill>
                  <a:latin typeface="Ubuntu"/>
                  <a:ea typeface="Ubuntu"/>
                  <a:cs typeface="Ubuntu"/>
                  <a:sym typeface="Ubuntu"/>
                </a:rPr>
                <a:t>L’incarico di completare il Tempio è affidato a Zorobabele. Le sue mani, che hanno posato le fondamenta, ne porranno anche la pietra di vertice. Questa opera non sarà frutto della forza umana, ma dello Spirito del Signore.</a:t>
              </a:r>
            </a:p>
            <a:p>
              <a:pPr algn="l" marL="1209039" indent="-403013" lvl="2">
                <a:lnSpc>
                  <a:spcPts val="3919"/>
                </a:lnSpc>
                <a:buFont typeface="Arial"/>
                <a:buChar char="⚬"/>
              </a:pPr>
              <a:r>
                <a:rPr lang="en-US" sz="2799" spc="-55">
                  <a:solidFill>
                    <a:srgbClr val="5E17EB"/>
                  </a:solidFill>
                  <a:latin typeface="Ubuntu"/>
                  <a:ea typeface="Ubuntu"/>
                  <a:cs typeface="Ubuntu"/>
                  <a:sym typeface="Ubuntu"/>
                </a:rPr>
                <a:t>Il “giorno di modesti inizi” non deve essere disprezzato: anche le opere umili, guidate da Dio, portano a compimenti gloriosi.</a:t>
              </a:r>
            </a:p>
            <a:p>
              <a:pPr algn="l">
                <a:lnSpc>
                  <a:spcPts val="3919"/>
                </a:lnSpc>
              </a:pPr>
            </a:p>
            <a:p>
              <a:pPr algn="l" marL="604519" indent="-302260" lvl="1">
                <a:lnSpc>
                  <a:spcPts val="3919"/>
                </a:lnSpc>
                <a:buFont typeface="Arial"/>
                <a:buChar char="•"/>
              </a:pPr>
              <a:r>
                <a:rPr lang="en-US" b="true" sz="2799" spc="-55">
                  <a:solidFill>
                    <a:srgbClr val="5E17EB"/>
                  </a:solidFill>
                  <a:latin typeface="Ubuntu Bold"/>
                  <a:ea typeface="Ubuntu Bold"/>
                  <a:cs typeface="Ubuntu Bold"/>
                  <a:sym typeface="Ubuntu Bold"/>
                </a:rPr>
                <a:t>La promessa di una nuova Gerusalemme:</a:t>
              </a:r>
            </a:p>
            <a:p>
              <a:pPr algn="l" marL="1209039" indent="-403013" lvl="2">
                <a:lnSpc>
                  <a:spcPts val="3919"/>
                </a:lnSpc>
                <a:buFont typeface="Arial"/>
                <a:buChar char="⚬"/>
              </a:pPr>
              <a:r>
                <a:rPr lang="en-US" sz="2799" spc="-55">
                  <a:solidFill>
                    <a:srgbClr val="5E17EB"/>
                  </a:solidFill>
                  <a:latin typeface="Ubuntu"/>
                  <a:ea typeface="Ubuntu"/>
                  <a:cs typeface="Ubuntu"/>
                  <a:sym typeface="Ubuntu"/>
                </a:rPr>
                <a:t>Il Signore rivela che Gerusalemme diventerà la città della sua presenza universale, trasformandosi da luogo marginale a centro spirituale per il mondo intero.</a:t>
              </a:r>
            </a:p>
            <a:p>
              <a:pPr algn="l" marL="1209039" indent="-403013" lvl="2">
                <a:lnSpc>
                  <a:spcPts val="3919"/>
                </a:lnSpc>
                <a:buFont typeface="Arial"/>
                <a:buChar char="⚬"/>
              </a:pPr>
              <a:r>
                <a:rPr lang="en-US" sz="2799" spc="-57">
                  <a:solidFill>
                    <a:srgbClr val="5E17EB"/>
                  </a:solidFill>
                  <a:latin typeface="Ubuntu"/>
                  <a:ea typeface="Ubuntu"/>
                  <a:cs typeface="Ubuntu"/>
                  <a:sym typeface="Ubuntu"/>
                </a:rPr>
                <a:t>Le montagne ostili si spianano, simbolo della rimozione delle difficoltà per l’instaurazione del regno di Dio.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229062" y="2620258"/>
            <a:ext cx="4779391" cy="6638042"/>
            <a:chOff x="0" y="0"/>
            <a:chExt cx="6372521" cy="885072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72521" cy="8850723"/>
            </a:xfrm>
            <a:custGeom>
              <a:avLst/>
              <a:gdLst/>
              <a:ahLst/>
              <a:cxnLst/>
              <a:rect r="r" b="b" t="t" l="l"/>
              <a:pathLst>
                <a:path h="8850723" w="6372521">
                  <a:moveTo>
                    <a:pt x="0" y="0"/>
                  </a:moveTo>
                  <a:lnTo>
                    <a:pt x="6372521" y="0"/>
                  </a:lnTo>
                  <a:lnTo>
                    <a:pt x="6372521" y="8850723"/>
                  </a:lnTo>
                  <a:lnTo>
                    <a:pt x="0" y="885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389619" y="948244"/>
              <a:ext cx="5593282" cy="69351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85"/>
                </a:lnSpc>
              </a:pPr>
              <a:r>
                <a:rPr lang="en-US" sz="2400" i="true" spc="-48">
                  <a:solidFill>
                    <a:srgbClr val="000000"/>
                  </a:solidFill>
                  <a:latin typeface="Ubuntu Italics"/>
                  <a:ea typeface="Ubuntu Italics"/>
                  <a:cs typeface="Ubuntu Italics"/>
                  <a:sym typeface="Ubuntu Italics"/>
                </a:rPr>
                <a:t>La quinta visione richiama il tema centrale della guida divina: il successo del progetto di Dio non dipende dalla potenza o dalla forza umana, ma dalla presenza attiva e dallo Spirito del Signore. </a:t>
              </a:r>
            </a:p>
            <a:p>
              <a:pPr algn="l">
                <a:lnSpc>
                  <a:spcPts val="2987"/>
                </a:lnSpc>
                <a:spcBef>
                  <a:spcPct val="0"/>
                </a:spcBef>
              </a:pPr>
              <a:r>
                <a:rPr lang="en-US" sz="2400" i="true" spc="-48">
                  <a:solidFill>
                    <a:srgbClr val="000000"/>
                  </a:solidFill>
                  <a:latin typeface="Ubuntu Italics"/>
                  <a:ea typeface="Ubuntu Italics"/>
                  <a:cs typeface="Ubuntu Italics"/>
                  <a:sym typeface="Ubuntu Italics"/>
                </a:rPr>
                <a:t>La figura del candelabro e degli ulivi rappresenta un ordine in cui il potere civile e religioso si uniscono per servire il piano divino, mentre lo sguardo vigile di Dio assicura la sua presenza costante nel mondo.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3227952" y="166006"/>
            <a:ext cx="11832096" cy="862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17"/>
              </a:lnSpc>
              <a:spcBef>
                <a:spcPct val="0"/>
              </a:spcBef>
            </a:pPr>
            <a:r>
              <a:rPr lang="en-US" sz="4800" spc="-98">
                <a:solidFill>
                  <a:srgbClr val="5E17EB"/>
                </a:solidFill>
                <a:latin typeface="Sergio Trendy"/>
                <a:ea typeface="Sergio Trendy"/>
                <a:cs typeface="Sergio Trendy"/>
                <a:sym typeface="Sergio Trendy"/>
              </a:rPr>
              <a:t>Esortazione e promessa</a:t>
            </a:r>
          </a:p>
        </p:txBody>
      </p:sp>
    </p:spTree>
  </p:cSld>
  <p:clrMapOvr>
    <a:masterClrMapping/>
  </p:clrMapOvr>
  <p:transition spd="fast">
    <p:wipe dir="l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0100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92978" y="634562"/>
            <a:ext cx="10085743" cy="3052267"/>
            <a:chOff x="0" y="0"/>
            <a:chExt cx="13447658" cy="40696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6289" y="-41148"/>
              <a:ext cx="13507170" cy="4172526"/>
            </a:xfrm>
            <a:custGeom>
              <a:avLst/>
              <a:gdLst/>
              <a:ahLst/>
              <a:cxnLst/>
              <a:rect r="r" b="b" t="t" l="l"/>
              <a:pathLst>
                <a:path h="4172526" w="13507170">
                  <a:moveTo>
                    <a:pt x="34626" y="53328"/>
                  </a:moveTo>
                  <a:cubicBezTo>
                    <a:pt x="150139" y="67855"/>
                    <a:pt x="338777" y="24257"/>
                    <a:pt x="527113" y="53328"/>
                  </a:cubicBezTo>
                  <a:cubicBezTo>
                    <a:pt x="715449" y="85024"/>
                    <a:pt x="902982" y="51273"/>
                    <a:pt x="1019600" y="53328"/>
                  </a:cubicBezTo>
                  <a:cubicBezTo>
                    <a:pt x="1136218" y="55382"/>
                    <a:pt x="1311597" y="48925"/>
                    <a:pt x="1512087" y="53328"/>
                  </a:cubicBezTo>
                  <a:cubicBezTo>
                    <a:pt x="1712577" y="57730"/>
                    <a:pt x="2219529" y="42615"/>
                    <a:pt x="2676056" y="53328"/>
                  </a:cubicBezTo>
                  <a:cubicBezTo>
                    <a:pt x="3132583" y="64040"/>
                    <a:pt x="3189335" y="50540"/>
                    <a:pt x="3571432" y="53328"/>
                  </a:cubicBezTo>
                  <a:cubicBezTo>
                    <a:pt x="3953528" y="56116"/>
                    <a:pt x="3948105" y="77687"/>
                    <a:pt x="4063919" y="53328"/>
                  </a:cubicBezTo>
                  <a:cubicBezTo>
                    <a:pt x="4179733" y="30607"/>
                    <a:pt x="4749262" y="113053"/>
                    <a:pt x="4959295" y="53328"/>
                  </a:cubicBezTo>
                  <a:cubicBezTo>
                    <a:pt x="5169327" y="0"/>
                    <a:pt x="5647852" y="83997"/>
                    <a:pt x="6123364" y="53328"/>
                  </a:cubicBezTo>
                  <a:cubicBezTo>
                    <a:pt x="6598876" y="25146"/>
                    <a:pt x="6711576" y="80622"/>
                    <a:pt x="6884444" y="53328"/>
                  </a:cubicBezTo>
                  <a:cubicBezTo>
                    <a:pt x="7057311" y="28067"/>
                    <a:pt x="7471852" y="53328"/>
                    <a:pt x="7645523" y="53328"/>
                  </a:cubicBezTo>
                  <a:cubicBezTo>
                    <a:pt x="7819195" y="53328"/>
                    <a:pt x="8199082" y="79008"/>
                    <a:pt x="8540900" y="53328"/>
                  </a:cubicBezTo>
                  <a:cubicBezTo>
                    <a:pt x="8882718" y="29464"/>
                    <a:pt x="9304289" y="64921"/>
                    <a:pt x="9570572" y="53328"/>
                  </a:cubicBezTo>
                  <a:cubicBezTo>
                    <a:pt x="9836855" y="41735"/>
                    <a:pt x="10204889" y="56850"/>
                    <a:pt x="10600244" y="53328"/>
                  </a:cubicBezTo>
                  <a:cubicBezTo>
                    <a:pt x="10995601" y="49806"/>
                    <a:pt x="11258869" y="85465"/>
                    <a:pt x="11629916" y="53328"/>
                  </a:cubicBezTo>
                  <a:cubicBezTo>
                    <a:pt x="12000965" y="23876"/>
                    <a:pt x="12577224" y="174832"/>
                    <a:pt x="13465467" y="53328"/>
                  </a:cubicBezTo>
                  <a:cubicBezTo>
                    <a:pt x="13489771" y="291933"/>
                    <a:pt x="13458537" y="767531"/>
                    <a:pt x="13465467" y="1064687"/>
                  </a:cubicBezTo>
                  <a:cubicBezTo>
                    <a:pt x="13472398" y="1361844"/>
                    <a:pt x="13457434" y="1660027"/>
                    <a:pt x="13465467" y="2076046"/>
                  </a:cubicBezTo>
                  <a:cubicBezTo>
                    <a:pt x="13473504" y="2492065"/>
                    <a:pt x="13430714" y="2695893"/>
                    <a:pt x="13465467" y="3127760"/>
                  </a:cubicBezTo>
                  <a:cubicBezTo>
                    <a:pt x="13507170" y="3559628"/>
                    <a:pt x="13445078" y="3629625"/>
                    <a:pt x="13465467" y="4098619"/>
                  </a:cubicBezTo>
                  <a:cubicBezTo>
                    <a:pt x="12975091" y="4065161"/>
                    <a:pt x="12845716" y="4157921"/>
                    <a:pt x="12435797" y="4098619"/>
                  </a:cubicBezTo>
                  <a:cubicBezTo>
                    <a:pt x="12025875" y="4031997"/>
                    <a:pt x="11976958" y="4077340"/>
                    <a:pt x="11674717" y="4098619"/>
                  </a:cubicBezTo>
                  <a:cubicBezTo>
                    <a:pt x="11372473" y="4118678"/>
                    <a:pt x="11121358" y="4134172"/>
                    <a:pt x="10913637" y="4098619"/>
                  </a:cubicBezTo>
                  <a:cubicBezTo>
                    <a:pt x="10705914" y="4059438"/>
                    <a:pt x="10358773" y="4134553"/>
                    <a:pt x="10152557" y="4098619"/>
                  </a:cubicBezTo>
                  <a:cubicBezTo>
                    <a:pt x="9946341" y="4058997"/>
                    <a:pt x="9587246" y="4147253"/>
                    <a:pt x="9391477" y="4098619"/>
                  </a:cubicBezTo>
                  <a:cubicBezTo>
                    <a:pt x="9195708" y="4044323"/>
                    <a:pt x="8755453" y="4060905"/>
                    <a:pt x="8361805" y="4098619"/>
                  </a:cubicBezTo>
                  <a:cubicBezTo>
                    <a:pt x="7968157" y="4132902"/>
                    <a:pt x="7768972" y="4086586"/>
                    <a:pt x="7466429" y="4098619"/>
                  </a:cubicBezTo>
                  <a:cubicBezTo>
                    <a:pt x="7163885" y="4110652"/>
                    <a:pt x="7194823" y="4122741"/>
                    <a:pt x="6973942" y="4098619"/>
                  </a:cubicBezTo>
                  <a:cubicBezTo>
                    <a:pt x="6753061" y="4072645"/>
                    <a:pt x="6488787" y="4127822"/>
                    <a:pt x="6212862" y="4098619"/>
                  </a:cubicBezTo>
                  <a:cubicBezTo>
                    <a:pt x="5936936" y="4066775"/>
                    <a:pt x="5466648" y="4110798"/>
                    <a:pt x="5183189" y="4098619"/>
                  </a:cubicBezTo>
                  <a:cubicBezTo>
                    <a:pt x="4899731" y="4086439"/>
                    <a:pt x="4785925" y="4063253"/>
                    <a:pt x="4556406" y="4098619"/>
                  </a:cubicBezTo>
                  <a:cubicBezTo>
                    <a:pt x="4326887" y="4130870"/>
                    <a:pt x="3874679" y="4015121"/>
                    <a:pt x="3392437" y="4098619"/>
                  </a:cubicBezTo>
                  <a:cubicBezTo>
                    <a:pt x="2910196" y="4172526"/>
                    <a:pt x="2755810" y="4059878"/>
                    <a:pt x="2228468" y="4098619"/>
                  </a:cubicBezTo>
                  <a:cubicBezTo>
                    <a:pt x="1701127" y="4133790"/>
                    <a:pt x="1733169" y="4046231"/>
                    <a:pt x="1333092" y="4098619"/>
                  </a:cubicBezTo>
                  <a:cubicBezTo>
                    <a:pt x="933016" y="4145602"/>
                    <a:pt x="339781" y="4015121"/>
                    <a:pt x="34727" y="4098619"/>
                  </a:cubicBezTo>
                  <a:cubicBezTo>
                    <a:pt x="41356" y="3837267"/>
                    <a:pt x="25019" y="3355360"/>
                    <a:pt x="34727" y="3087259"/>
                  </a:cubicBezTo>
                  <a:cubicBezTo>
                    <a:pt x="44169" y="2819158"/>
                    <a:pt x="63957" y="2497935"/>
                    <a:pt x="34727" y="2156902"/>
                  </a:cubicBezTo>
                  <a:cubicBezTo>
                    <a:pt x="0" y="1815869"/>
                    <a:pt x="37640" y="1565818"/>
                    <a:pt x="34727" y="1226546"/>
                  </a:cubicBezTo>
                  <a:cubicBezTo>
                    <a:pt x="31814" y="887274"/>
                    <a:pt x="508" y="316146"/>
                    <a:pt x="34626" y="53328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12065" y="-53213"/>
              <a:ext cx="13479230" cy="4175193"/>
            </a:xfrm>
            <a:custGeom>
              <a:avLst/>
              <a:gdLst/>
              <a:ahLst/>
              <a:cxnLst/>
              <a:rect r="r" b="b" t="t" l="l"/>
              <a:pathLst>
                <a:path h="4175193" w="13479230">
                  <a:moveTo>
                    <a:pt x="20402" y="65393"/>
                  </a:moveTo>
                  <a:cubicBezTo>
                    <a:pt x="302254" y="98997"/>
                    <a:pt x="428213" y="106041"/>
                    <a:pt x="781482" y="65393"/>
                  </a:cubicBezTo>
                  <a:cubicBezTo>
                    <a:pt x="1134750" y="28575"/>
                    <a:pt x="1030688" y="95915"/>
                    <a:pt x="1273969" y="65393"/>
                  </a:cubicBezTo>
                  <a:cubicBezTo>
                    <a:pt x="1517249" y="37338"/>
                    <a:pt x="1921645" y="37973"/>
                    <a:pt x="2437937" y="65393"/>
                  </a:cubicBezTo>
                  <a:cubicBezTo>
                    <a:pt x="2954230" y="95182"/>
                    <a:pt x="2946295" y="29718"/>
                    <a:pt x="3199017" y="65393"/>
                  </a:cubicBezTo>
                  <a:cubicBezTo>
                    <a:pt x="3451740" y="104720"/>
                    <a:pt x="3734796" y="60550"/>
                    <a:pt x="3960097" y="65393"/>
                  </a:cubicBezTo>
                  <a:cubicBezTo>
                    <a:pt x="4185397" y="70235"/>
                    <a:pt x="4840105" y="16764"/>
                    <a:pt x="5124066" y="65393"/>
                  </a:cubicBezTo>
                  <a:cubicBezTo>
                    <a:pt x="5408027" y="119688"/>
                    <a:pt x="5469600" y="35814"/>
                    <a:pt x="5750849" y="65393"/>
                  </a:cubicBezTo>
                  <a:cubicBezTo>
                    <a:pt x="6032098" y="97676"/>
                    <a:pt x="6431170" y="13462"/>
                    <a:pt x="6914817" y="65393"/>
                  </a:cubicBezTo>
                  <a:cubicBezTo>
                    <a:pt x="7398465" y="123503"/>
                    <a:pt x="7831589" y="97676"/>
                    <a:pt x="8078787" y="65393"/>
                  </a:cubicBezTo>
                  <a:cubicBezTo>
                    <a:pt x="8325985" y="35814"/>
                    <a:pt x="8772467" y="109269"/>
                    <a:pt x="8974163" y="65393"/>
                  </a:cubicBezTo>
                  <a:cubicBezTo>
                    <a:pt x="9175858" y="25781"/>
                    <a:pt x="9607776" y="139058"/>
                    <a:pt x="10138131" y="65393"/>
                  </a:cubicBezTo>
                  <a:cubicBezTo>
                    <a:pt x="10668487" y="0"/>
                    <a:pt x="10603097" y="106921"/>
                    <a:pt x="10899211" y="65393"/>
                  </a:cubicBezTo>
                  <a:cubicBezTo>
                    <a:pt x="11195327" y="27813"/>
                    <a:pt x="11403853" y="28321"/>
                    <a:pt x="11660291" y="65393"/>
                  </a:cubicBezTo>
                  <a:cubicBezTo>
                    <a:pt x="11916729" y="106334"/>
                    <a:pt x="12405500" y="108976"/>
                    <a:pt x="12689964" y="65393"/>
                  </a:cubicBezTo>
                  <a:cubicBezTo>
                    <a:pt x="12974427" y="26035"/>
                    <a:pt x="13076078" y="27305"/>
                    <a:pt x="13451043" y="65393"/>
                  </a:cubicBezTo>
                  <a:cubicBezTo>
                    <a:pt x="13466275" y="397768"/>
                    <a:pt x="13430953" y="894790"/>
                    <a:pt x="13451043" y="1157608"/>
                  </a:cubicBezTo>
                  <a:cubicBezTo>
                    <a:pt x="13474147" y="1420426"/>
                    <a:pt x="13479229" y="1890888"/>
                    <a:pt x="13451043" y="2209322"/>
                  </a:cubicBezTo>
                  <a:cubicBezTo>
                    <a:pt x="13426936" y="2527756"/>
                    <a:pt x="13453052" y="3672213"/>
                    <a:pt x="13451043" y="4110537"/>
                  </a:cubicBezTo>
                  <a:cubicBezTo>
                    <a:pt x="13071257" y="4078400"/>
                    <a:pt x="12844951" y="4141665"/>
                    <a:pt x="12421370" y="4110537"/>
                  </a:cubicBezTo>
                  <a:cubicBezTo>
                    <a:pt x="11997790" y="4076492"/>
                    <a:pt x="11950780" y="4146491"/>
                    <a:pt x="11794588" y="4110537"/>
                  </a:cubicBezTo>
                  <a:cubicBezTo>
                    <a:pt x="11638393" y="4070916"/>
                    <a:pt x="11030092" y="4175193"/>
                    <a:pt x="10630619" y="4110537"/>
                  </a:cubicBezTo>
                  <a:cubicBezTo>
                    <a:pt x="10231144" y="4037752"/>
                    <a:pt x="10169771" y="4126679"/>
                    <a:pt x="9735243" y="4110537"/>
                  </a:cubicBezTo>
                  <a:cubicBezTo>
                    <a:pt x="9300713" y="4093808"/>
                    <a:pt x="9264552" y="4143697"/>
                    <a:pt x="9108459" y="4110537"/>
                  </a:cubicBezTo>
                  <a:cubicBezTo>
                    <a:pt x="8952366" y="4074144"/>
                    <a:pt x="8408852" y="4058590"/>
                    <a:pt x="8213083" y="4110537"/>
                  </a:cubicBezTo>
                  <a:cubicBezTo>
                    <a:pt x="8017314" y="4157159"/>
                    <a:pt x="7877392" y="4088525"/>
                    <a:pt x="7720596" y="4110537"/>
                  </a:cubicBezTo>
                  <a:cubicBezTo>
                    <a:pt x="7563799" y="4131251"/>
                    <a:pt x="7376769" y="4129980"/>
                    <a:pt x="7228109" y="4110537"/>
                  </a:cubicBezTo>
                  <a:cubicBezTo>
                    <a:pt x="7079449" y="4089993"/>
                    <a:pt x="6698457" y="4104960"/>
                    <a:pt x="6332733" y="4110537"/>
                  </a:cubicBezTo>
                  <a:cubicBezTo>
                    <a:pt x="5967009" y="4116113"/>
                    <a:pt x="6004475" y="4070769"/>
                    <a:pt x="5705950" y="4110537"/>
                  </a:cubicBezTo>
                  <a:cubicBezTo>
                    <a:pt x="5407424" y="4146618"/>
                    <a:pt x="5090215" y="4040247"/>
                    <a:pt x="4676277" y="4110537"/>
                  </a:cubicBezTo>
                  <a:cubicBezTo>
                    <a:pt x="4262339" y="4173034"/>
                    <a:pt x="4282126" y="4150174"/>
                    <a:pt x="4049494" y="4110537"/>
                  </a:cubicBezTo>
                  <a:cubicBezTo>
                    <a:pt x="3816861" y="4066660"/>
                    <a:pt x="3320758" y="4052720"/>
                    <a:pt x="3019821" y="4110537"/>
                  </a:cubicBezTo>
                  <a:cubicBezTo>
                    <a:pt x="2718885" y="4162239"/>
                    <a:pt x="2731943" y="4081042"/>
                    <a:pt x="2527334" y="4110537"/>
                  </a:cubicBezTo>
                  <a:cubicBezTo>
                    <a:pt x="2322726" y="4137728"/>
                    <a:pt x="1822002" y="4165033"/>
                    <a:pt x="1497662" y="4110537"/>
                  </a:cubicBezTo>
                  <a:cubicBezTo>
                    <a:pt x="1173321" y="4049491"/>
                    <a:pt x="1148813" y="4132902"/>
                    <a:pt x="870878" y="4110537"/>
                  </a:cubicBezTo>
                  <a:cubicBezTo>
                    <a:pt x="592944" y="4086617"/>
                    <a:pt x="263280" y="4160842"/>
                    <a:pt x="20301" y="4110537"/>
                  </a:cubicBezTo>
                  <a:cubicBezTo>
                    <a:pt x="45011" y="3760992"/>
                    <a:pt x="38080" y="3501256"/>
                    <a:pt x="20301" y="3180180"/>
                  </a:cubicBezTo>
                  <a:cubicBezTo>
                    <a:pt x="0" y="2859104"/>
                    <a:pt x="36875" y="2610373"/>
                    <a:pt x="20301" y="2087965"/>
                  </a:cubicBezTo>
                  <a:cubicBezTo>
                    <a:pt x="1524" y="1565556"/>
                    <a:pt x="28437" y="1377871"/>
                    <a:pt x="20301" y="1157608"/>
                  </a:cubicBezTo>
                  <a:cubicBezTo>
                    <a:pt x="12165" y="937345"/>
                    <a:pt x="12266" y="461748"/>
                    <a:pt x="20402" y="65393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-23368" y="-27305"/>
              <a:ext cx="13494597" cy="4136331"/>
            </a:xfrm>
            <a:custGeom>
              <a:avLst/>
              <a:gdLst/>
              <a:ahLst/>
              <a:cxnLst/>
              <a:rect r="r" b="b" t="t" l="l"/>
              <a:pathLst>
                <a:path h="4136331" w="13494597">
                  <a:moveTo>
                    <a:pt x="32408" y="27305"/>
                  </a:moveTo>
                  <a:cubicBezTo>
                    <a:pt x="79819" y="33322"/>
                    <a:pt x="139785" y="28919"/>
                    <a:pt x="208088" y="24384"/>
                  </a:cubicBezTo>
                  <a:cubicBezTo>
                    <a:pt x="294874" y="18923"/>
                    <a:pt x="394215" y="12573"/>
                    <a:pt x="494661" y="23495"/>
                  </a:cubicBezTo>
                  <a:cubicBezTo>
                    <a:pt x="504806" y="24638"/>
                    <a:pt x="515051" y="25908"/>
                    <a:pt x="525196" y="27452"/>
                  </a:cubicBezTo>
                  <a:cubicBezTo>
                    <a:pt x="652160" y="48730"/>
                    <a:pt x="779024" y="40218"/>
                    <a:pt x="884191" y="33028"/>
                  </a:cubicBezTo>
                  <a:cubicBezTo>
                    <a:pt x="933911" y="29653"/>
                    <a:pt x="979012" y="26670"/>
                    <a:pt x="1016779" y="27305"/>
                  </a:cubicBezTo>
                  <a:cubicBezTo>
                    <a:pt x="1065094" y="28185"/>
                    <a:pt x="1123453" y="27598"/>
                    <a:pt x="1189647" y="26924"/>
                  </a:cubicBezTo>
                  <a:cubicBezTo>
                    <a:pt x="1275930" y="26162"/>
                    <a:pt x="1375472" y="25273"/>
                    <a:pt x="1482849" y="26924"/>
                  </a:cubicBezTo>
                  <a:cubicBezTo>
                    <a:pt x="1491588" y="27051"/>
                    <a:pt x="1500427" y="27178"/>
                    <a:pt x="1509267" y="27452"/>
                  </a:cubicBezTo>
                  <a:cubicBezTo>
                    <a:pt x="1587916" y="29213"/>
                    <a:pt x="1714076" y="27892"/>
                    <a:pt x="1865950" y="26416"/>
                  </a:cubicBezTo>
                  <a:cubicBezTo>
                    <a:pt x="2095469" y="24384"/>
                    <a:pt x="2383649" y="21844"/>
                    <a:pt x="2655758" y="27051"/>
                  </a:cubicBezTo>
                  <a:cubicBezTo>
                    <a:pt x="2661584" y="27178"/>
                    <a:pt x="2667410" y="27305"/>
                    <a:pt x="2673235" y="27452"/>
                  </a:cubicBezTo>
                  <a:lnTo>
                    <a:pt x="2673135" y="39631"/>
                  </a:lnTo>
                  <a:lnTo>
                    <a:pt x="2673235" y="27452"/>
                  </a:lnTo>
                  <a:cubicBezTo>
                    <a:pt x="2941125" y="33762"/>
                    <a:pt x="3071303" y="31707"/>
                    <a:pt x="3210320" y="29506"/>
                  </a:cubicBezTo>
                  <a:cubicBezTo>
                    <a:pt x="3308255" y="27892"/>
                    <a:pt x="3410610" y="26416"/>
                    <a:pt x="3568511" y="27452"/>
                  </a:cubicBezTo>
                  <a:lnTo>
                    <a:pt x="3568511" y="39631"/>
                  </a:lnTo>
                  <a:lnTo>
                    <a:pt x="3568511" y="27452"/>
                  </a:lnTo>
                  <a:cubicBezTo>
                    <a:pt x="3729325" y="28626"/>
                    <a:pt x="3821535" y="33175"/>
                    <a:pt x="3883108" y="36110"/>
                  </a:cubicBezTo>
                  <a:cubicBezTo>
                    <a:pt x="3913844" y="37577"/>
                    <a:pt x="3936847" y="38751"/>
                    <a:pt x="3956735" y="38898"/>
                  </a:cubicBezTo>
                  <a:cubicBezTo>
                    <a:pt x="3991590" y="39191"/>
                    <a:pt x="4017404" y="36403"/>
                    <a:pt x="4059793" y="27598"/>
                  </a:cubicBezTo>
                  <a:lnTo>
                    <a:pt x="4060998" y="39631"/>
                  </a:lnTo>
                  <a:lnTo>
                    <a:pt x="4059793" y="27598"/>
                  </a:lnTo>
                  <a:cubicBezTo>
                    <a:pt x="4106801" y="19050"/>
                    <a:pt x="4225529" y="25527"/>
                    <a:pt x="4363140" y="33908"/>
                  </a:cubicBezTo>
                  <a:cubicBezTo>
                    <a:pt x="4560616" y="46382"/>
                    <a:pt x="4798473" y="61350"/>
                    <a:pt x="4930760" y="33468"/>
                  </a:cubicBezTo>
                  <a:cubicBezTo>
                    <a:pt x="4939298" y="31707"/>
                    <a:pt x="4947233" y="29653"/>
                    <a:pt x="4954767" y="27598"/>
                  </a:cubicBezTo>
                  <a:cubicBezTo>
                    <a:pt x="5066864" y="0"/>
                    <a:pt x="5253895" y="9017"/>
                    <a:pt x="5473973" y="19558"/>
                  </a:cubicBezTo>
                  <a:cubicBezTo>
                    <a:pt x="5671349" y="29213"/>
                    <a:pt x="5896046" y="41686"/>
                    <a:pt x="6120042" y="27305"/>
                  </a:cubicBezTo>
                  <a:cubicBezTo>
                    <a:pt x="6386625" y="12446"/>
                    <a:pt x="6539404" y="21717"/>
                    <a:pt x="6652607" y="28626"/>
                  </a:cubicBezTo>
                  <a:cubicBezTo>
                    <a:pt x="6719203" y="33322"/>
                    <a:pt x="6771635" y="36843"/>
                    <a:pt x="6825474" y="33468"/>
                  </a:cubicBezTo>
                  <a:cubicBezTo>
                    <a:pt x="6843555" y="32294"/>
                    <a:pt x="6861736" y="30387"/>
                    <a:pt x="6880619" y="27305"/>
                  </a:cubicBezTo>
                  <a:cubicBezTo>
                    <a:pt x="7003364" y="10541"/>
                    <a:pt x="7246544" y="17399"/>
                    <a:pt x="7439401" y="22987"/>
                  </a:cubicBezTo>
                  <a:cubicBezTo>
                    <a:pt x="7519858" y="25273"/>
                    <a:pt x="7591677" y="27305"/>
                    <a:pt x="7642603" y="27305"/>
                  </a:cubicBezTo>
                  <a:lnTo>
                    <a:pt x="7642603" y="39485"/>
                  </a:lnTo>
                  <a:lnTo>
                    <a:pt x="7642603" y="27305"/>
                  </a:lnTo>
                  <a:cubicBezTo>
                    <a:pt x="7691018" y="27305"/>
                    <a:pt x="7755404" y="29359"/>
                    <a:pt x="7830437" y="31561"/>
                  </a:cubicBezTo>
                  <a:cubicBezTo>
                    <a:pt x="7935403" y="34789"/>
                    <a:pt x="8061262" y="38751"/>
                    <a:pt x="8193650" y="38751"/>
                  </a:cubicBezTo>
                  <a:cubicBezTo>
                    <a:pt x="8306552" y="38751"/>
                    <a:pt x="8424275" y="35816"/>
                    <a:pt x="8537678" y="27305"/>
                  </a:cubicBezTo>
                  <a:cubicBezTo>
                    <a:pt x="8735356" y="14478"/>
                    <a:pt x="8959551" y="19685"/>
                    <a:pt x="9164762" y="24638"/>
                  </a:cubicBezTo>
                  <a:cubicBezTo>
                    <a:pt x="9315130" y="28332"/>
                    <a:pt x="9455252" y="32148"/>
                    <a:pt x="9567651" y="27305"/>
                  </a:cubicBezTo>
                  <a:lnTo>
                    <a:pt x="9567852" y="39485"/>
                  </a:lnTo>
                  <a:lnTo>
                    <a:pt x="9567651" y="27305"/>
                  </a:lnTo>
                  <a:cubicBezTo>
                    <a:pt x="9720530" y="21590"/>
                    <a:pt x="9906858" y="23368"/>
                    <a:pt x="10112270" y="25527"/>
                  </a:cubicBezTo>
                  <a:cubicBezTo>
                    <a:pt x="10265249" y="27051"/>
                    <a:pt x="10428876" y="28919"/>
                    <a:pt x="10597524" y="27305"/>
                  </a:cubicBezTo>
                  <a:cubicBezTo>
                    <a:pt x="10747591" y="26162"/>
                    <a:pt x="10878574" y="30240"/>
                    <a:pt x="11003527" y="34349"/>
                  </a:cubicBezTo>
                  <a:cubicBezTo>
                    <a:pt x="11117735" y="38017"/>
                    <a:pt x="11226819" y="41686"/>
                    <a:pt x="11341026" y="40659"/>
                  </a:cubicBezTo>
                  <a:cubicBezTo>
                    <a:pt x="11431528" y="39778"/>
                    <a:pt x="11525044" y="36110"/>
                    <a:pt x="11626796" y="27305"/>
                  </a:cubicBezTo>
                  <a:lnTo>
                    <a:pt x="11627298" y="39485"/>
                  </a:lnTo>
                  <a:lnTo>
                    <a:pt x="11626796" y="27305"/>
                  </a:lnTo>
                  <a:cubicBezTo>
                    <a:pt x="11761493" y="17272"/>
                    <a:pt x="11922911" y="28332"/>
                    <a:pt x="12115466" y="43447"/>
                  </a:cubicBezTo>
                  <a:cubicBezTo>
                    <a:pt x="12403243" y="66045"/>
                    <a:pt x="12761635" y="94220"/>
                    <a:pt x="13207717" y="55627"/>
                  </a:cubicBezTo>
                  <a:cubicBezTo>
                    <a:pt x="13289578" y="48583"/>
                    <a:pt x="13374356" y="39191"/>
                    <a:pt x="13462146" y="27178"/>
                  </a:cubicBezTo>
                  <a:cubicBezTo>
                    <a:pt x="13466665" y="26670"/>
                    <a:pt x="13470684" y="31267"/>
                    <a:pt x="13471229" y="37724"/>
                  </a:cubicBezTo>
                  <a:cubicBezTo>
                    <a:pt x="13486850" y="178598"/>
                    <a:pt x="13481136" y="400622"/>
                    <a:pt x="13475547" y="618977"/>
                  </a:cubicBezTo>
                  <a:cubicBezTo>
                    <a:pt x="13471611" y="774085"/>
                    <a:pt x="13468374" y="927432"/>
                    <a:pt x="13471229" y="1050110"/>
                  </a:cubicBezTo>
                  <a:cubicBezTo>
                    <a:pt x="13475420" y="1191131"/>
                    <a:pt x="13473387" y="1332299"/>
                    <a:pt x="13471102" y="1485793"/>
                  </a:cubicBezTo>
                  <a:cubicBezTo>
                    <a:pt x="13469076" y="1656603"/>
                    <a:pt x="13466968" y="1842675"/>
                    <a:pt x="13471229" y="2061470"/>
                  </a:cubicBezTo>
                  <a:lnTo>
                    <a:pt x="13462848" y="2061763"/>
                  </a:lnTo>
                  <a:lnTo>
                    <a:pt x="13471229" y="2061470"/>
                  </a:lnTo>
                  <a:cubicBezTo>
                    <a:pt x="13475293" y="2230812"/>
                    <a:pt x="13469278" y="2365083"/>
                    <a:pt x="13464456" y="2493484"/>
                  </a:cubicBezTo>
                  <a:cubicBezTo>
                    <a:pt x="13459937" y="2611613"/>
                    <a:pt x="13455616" y="2724606"/>
                    <a:pt x="13458128" y="2855795"/>
                  </a:cubicBezTo>
                  <a:cubicBezTo>
                    <a:pt x="13459635" y="2933276"/>
                    <a:pt x="13463452" y="3017213"/>
                    <a:pt x="13471229" y="3112303"/>
                  </a:cubicBezTo>
                  <a:cubicBezTo>
                    <a:pt x="13494597" y="3342398"/>
                    <a:pt x="13485960" y="3470505"/>
                    <a:pt x="13476435" y="3609765"/>
                  </a:cubicBezTo>
                  <a:cubicBezTo>
                    <a:pt x="13468674" y="3732737"/>
                    <a:pt x="13461644" y="3864219"/>
                    <a:pt x="13471229" y="4083895"/>
                  </a:cubicBezTo>
                  <a:cubicBezTo>
                    <a:pt x="13471484" y="4087417"/>
                    <a:pt x="13470482" y="4090792"/>
                    <a:pt x="13468775" y="4093287"/>
                  </a:cubicBezTo>
                  <a:cubicBezTo>
                    <a:pt x="13467067" y="4095781"/>
                    <a:pt x="13464757" y="4097088"/>
                    <a:pt x="13462447" y="4096955"/>
                  </a:cubicBezTo>
                  <a:cubicBezTo>
                    <a:pt x="13235639" y="4081547"/>
                    <a:pt x="13086276" y="4094608"/>
                    <a:pt x="12950274" y="4105343"/>
                  </a:cubicBezTo>
                  <a:cubicBezTo>
                    <a:pt x="12836970" y="4113979"/>
                    <a:pt x="12732807" y="4121853"/>
                    <a:pt x="12601123" y="4114106"/>
                  </a:cubicBezTo>
                  <a:cubicBezTo>
                    <a:pt x="12549694" y="4111058"/>
                    <a:pt x="12494147" y="4105597"/>
                    <a:pt x="12432172" y="4096955"/>
                  </a:cubicBezTo>
                  <a:lnTo>
                    <a:pt x="12433076" y="4084776"/>
                  </a:lnTo>
                  <a:lnTo>
                    <a:pt x="12432172" y="4096955"/>
                  </a:lnTo>
                  <a:cubicBezTo>
                    <a:pt x="12128624" y="4047650"/>
                    <a:pt x="12023759" y="4059829"/>
                    <a:pt x="11866661" y="4078026"/>
                  </a:cubicBezTo>
                  <a:cubicBezTo>
                    <a:pt x="11811817" y="4084335"/>
                    <a:pt x="11750645" y="4091526"/>
                    <a:pt x="11672498" y="4096955"/>
                  </a:cubicBezTo>
                  <a:cubicBezTo>
                    <a:pt x="11670892" y="4097088"/>
                    <a:pt x="11669184" y="4097215"/>
                    <a:pt x="11667577" y="4097215"/>
                  </a:cubicBezTo>
                  <a:cubicBezTo>
                    <a:pt x="11665970" y="4097215"/>
                    <a:pt x="11664363" y="4097469"/>
                    <a:pt x="11662654" y="4097469"/>
                  </a:cubicBezTo>
                  <a:cubicBezTo>
                    <a:pt x="11365033" y="4115630"/>
                    <a:pt x="11116228" y="4130489"/>
                    <a:pt x="10909913" y="4096809"/>
                  </a:cubicBezTo>
                  <a:cubicBezTo>
                    <a:pt x="10807056" y="4077438"/>
                    <a:pt x="10669444" y="4087123"/>
                    <a:pt x="10530829" y="4096955"/>
                  </a:cubicBezTo>
                  <a:cubicBezTo>
                    <a:pt x="10393016" y="4105470"/>
                    <a:pt x="10254301" y="4113979"/>
                    <a:pt x="10150339" y="4097088"/>
                  </a:cubicBezTo>
                  <a:cubicBezTo>
                    <a:pt x="10149837" y="4096955"/>
                    <a:pt x="10149334" y="4096955"/>
                    <a:pt x="10148832" y="4096809"/>
                  </a:cubicBezTo>
                  <a:cubicBezTo>
                    <a:pt x="10052303" y="4078319"/>
                    <a:pt x="9921523" y="4089325"/>
                    <a:pt x="9788733" y="4100009"/>
                  </a:cubicBezTo>
                  <a:cubicBezTo>
                    <a:pt x="9655039" y="4109788"/>
                    <a:pt x="9519437" y="4119694"/>
                    <a:pt x="9417585" y="4102803"/>
                  </a:cubicBezTo>
                  <a:cubicBezTo>
                    <a:pt x="9407139" y="4101025"/>
                    <a:pt x="9396994" y="4098993"/>
                    <a:pt x="9387251" y="4096662"/>
                  </a:cubicBezTo>
                  <a:cubicBezTo>
                    <a:pt x="9192787" y="4042660"/>
                    <a:pt x="8753536" y="4059095"/>
                    <a:pt x="8359687" y="4096809"/>
                  </a:cubicBezTo>
                  <a:lnTo>
                    <a:pt x="8359185" y="4084629"/>
                  </a:lnTo>
                  <a:lnTo>
                    <a:pt x="8359687" y="4096809"/>
                  </a:lnTo>
                  <a:cubicBezTo>
                    <a:pt x="8126050" y="4116138"/>
                    <a:pt x="7960715" y="4109026"/>
                    <a:pt x="7802111" y="4102041"/>
                  </a:cubicBezTo>
                  <a:cubicBezTo>
                    <a:pt x="7692926" y="4097215"/>
                    <a:pt x="7587056" y="4091966"/>
                    <a:pt x="7464010" y="4096809"/>
                  </a:cubicBezTo>
                  <a:cubicBezTo>
                    <a:pt x="7376923" y="4099755"/>
                    <a:pt x="7317559" y="4102930"/>
                    <a:pt x="7271756" y="4105343"/>
                  </a:cubicBezTo>
                  <a:cubicBezTo>
                    <a:pt x="7243129" y="4106867"/>
                    <a:pt x="7219725" y="4108137"/>
                    <a:pt x="7198330" y="4108772"/>
                  </a:cubicBezTo>
                  <a:cubicBezTo>
                    <a:pt x="7134848" y="4110931"/>
                    <a:pt x="7088241" y="4108772"/>
                    <a:pt x="6970618" y="4096662"/>
                  </a:cubicBezTo>
                  <a:cubicBezTo>
                    <a:pt x="6866557" y="4084335"/>
                    <a:pt x="6752651" y="4090792"/>
                    <a:pt x="6631814" y="4097596"/>
                  </a:cubicBezTo>
                  <a:cubicBezTo>
                    <a:pt x="6497819" y="4104200"/>
                    <a:pt x="6355286" y="4111185"/>
                    <a:pt x="6209539" y="4096662"/>
                  </a:cubicBezTo>
                  <a:cubicBezTo>
                    <a:pt x="6049830" y="4078172"/>
                    <a:pt x="5824529" y="4085216"/>
                    <a:pt x="5607666" y="4092113"/>
                  </a:cubicBezTo>
                  <a:cubicBezTo>
                    <a:pt x="5451372" y="4097088"/>
                    <a:pt x="5299397" y="4101152"/>
                    <a:pt x="5180268" y="4096662"/>
                  </a:cubicBezTo>
                  <a:lnTo>
                    <a:pt x="5180469" y="4084482"/>
                  </a:lnTo>
                  <a:lnTo>
                    <a:pt x="5180268" y="4096662"/>
                  </a:lnTo>
                  <a:cubicBezTo>
                    <a:pt x="5110559" y="4093727"/>
                    <a:pt x="5051095" y="4090059"/>
                    <a:pt x="4997657" y="4086683"/>
                  </a:cubicBezTo>
                  <a:cubicBezTo>
                    <a:pt x="4954064" y="4084042"/>
                    <a:pt x="4914488" y="4081547"/>
                    <a:pt x="4876721" y="4079933"/>
                  </a:cubicBezTo>
                  <a:cubicBezTo>
                    <a:pt x="4772458" y="4075384"/>
                    <a:pt x="4681253" y="4077145"/>
                    <a:pt x="4554590" y="4096662"/>
                  </a:cubicBezTo>
                  <a:cubicBezTo>
                    <a:pt x="4462180" y="4109026"/>
                    <a:pt x="4334412" y="4099882"/>
                    <a:pt x="4184446" y="4088004"/>
                  </a:cubicBezTo>
                  <a:cubicBezTo>
                    <a:pt x="3966980" y="4070101"/>
                    <a:pt x="3701502" y="4048383"/>
                    <a:pt x="3424672" y="4091086"/>
                  </a:cubicBezTo>
                  <a:cubicBezTo>
                    <a:pt x="3413322" y="4092847"/>
                    <a:pt x="3401971" y="4094754"/>
                    <a:pt x="3390621" y="4096662"/>
                  </a:cubicBezTo>
                  <a:cubicBezTo>
                    <a:pt x="3126247" y="4136331"/>
                    <a:pt x="2960009" y="4122488"/>
                    <a:pt x="2777800" y="4107502"/>
                  </a:cubicBezTo>
                  <a:cubicBezTo>
                    <a:pt x="2626729" y="4094754"/>
                    <a:pt x="2464709" y="4079199"/>
                    <a:pt x="2226050" y="4096809"/>
                  </a:cubicBezTo>
                  <a:cubicBezTo>
                    <a:pt x="1962077" y="4113598"/>
                    <a:pt x="1837926" y="4102295"/>
                    <a:pt x="1729746" y="4091672"/>
                  </a:cubicBezTo>
                  <a:cubicBezTo>
                    <a:pt x="1646576" y="4082868"/>
                    <a:pt x="1573251" y="4075090"/>
                    <a:pt x="1452615" y="4084042"/>
                  </a:cubicBezTo>
                  <a:cubicBezTo>
                    <a:pt x="1416756" y="4086683"/>
                    <a:pt x="1376678" y="4090792"/>
                    <a:pt x="1330875" y="4096809"/>
                  </a:cubicBezTo>
                  <a:cubicBezTo>
                    <a:pt x="1143040" y="4118170"/>
                    <a:pt x="913119" y="4103692"/>
                    <a:pt x="690933" y="4088591"/>
                  </a:cubicBezTo>
                  <a:cubicBezTo>
                    <a:pt x="481503" y="4073330"/>
                    <a:pt x="279204" y="4058655"/>
                    <a:pt x="124116" y="4079053"/>
                  </a:cubicBezTo>
                  <a:cubicBezTo>
                    <a:pt x="91571" y="4083308"/>
                    <a:pt x="61236" y="4089031"/>
                    <a:pt x="33413" y="4096662"/>
                  </a:cubicBezTo>
                  <a:cubicBezTo>
                    <a:pt x="30902" y="4097342"/>
                    <a:pt x="28290" y="4096369"/>
                    <a:pt x="26382" y="4093873"/>
                  </a:cubicBezTo>
                  <a:cubicBezTo>
                    <a:pt x="24473" y="4091379"/>
                    <a:pt x="23368" y="4087857"/>
                    <a:pt x="23469" y="4084188"/>
                  </a:cubicBezTo>
                  <a:cubicBezTo>
                    <a:pt x="26583" y="3962538"/>
                    <a:pt x="24674" y="3792755"/>
                    <a:pt x="22606" y="3618570"/>
                  </a:cubicBezTo>
                  <a:cubicBezTo>
                    <a:pt x="20066" y="3436607"/>
                    <a:pt x="17526" y="3249949"/>
                    <a:pt x="21971" y="3109809"/>
                  </a:cubicBezTo>
                  <a:cubicBezTo>
                    <a:pt x="22352" y="3097042"/>
                    <a:pt x="22860" y="3084715"/>
                    <a:pt x="23368" y="3072682"/>
                  </a:cubicBezTo>
                  <a:lnTo>
                    <a:pt x="31705" y="3073269"/>
                  </a:lnTo>
                  <a:lnTo>
                    <a:pt x="23368" y="3072682"/>
                  </a:lnTo>
                  <a:cubicBezTo>
                    <a:pt x="24674" y="3034823"/>
                    <a:pt x="26281" y="2995789"/>
                    <a:pt x="27788" y="2955874"/>
                  </a:cubicBezTo>
                  <a:cubicBezTo>
                    <a:pt x="29495" y="2913906"/>
                    <a:pt x="31103" y="2870910"/>
                    <a:pt x="32710" y="2827033"/>
                  </a:cubicBezTo>
                  <a:cubicBezTo>
                    <a:pt x="40143" y="2616896"/>
                    <a:pt x="44060" y="2385481"/>
                    <a:pt x="23368" y="2144380"/>
                  </a:cubicBezTo>
                  <a:lnTo>
                    <a:pt x="31705" y="2142913"/>
                  </a:lnTo>
                  <a:lnTo>
                    <a:pt x="23368" y="2144380"/>
                  </a:lnTo>
                  <a:cubicBezTo>
                    <a:pt x="0" y="1928667"/>
                    <a:pt x="7493" y="1749199"/>
                    <a:pt x="15367" y="1561807"/>
                  </a:cubicBezTo>
                  <a:cubicBezTo>
                    <a:pt x="19939" y="1451308"/>
                    <a:pt x="24373" y="1338022"/>
                    <a:pt x="23368" y="1212556"/>
                  </a:cubicBezTo>
                  <a:lnTo>
                    <a:pt x="31705" y="1212409"/>
                  </a:lnTo>
                  <a:lnTo>
                    <a:pt x="23368" y="1212556"/>
                  </a:lnTo>
                  <a:cubicBezTo>
                    <a:pt x="22352" y="1120694"/>
                    <a:pt x="19304" y="1011664"/>
                    <a:pt x="15875" y="896176"/>
                  </a:cubicBezTo>
                  <a:cubicBezTo>
                    <a:pt x="12192" y="766748"/>
                    <a:pt x="8255" y="629102"/>
                    <a:pt x="6858" y="498940"/>
                  </a:cubicBezTo>
                  <a:cubicBezTo>
                    <a:pt x="4953" y="318005"/>
                    <a:pt x="7874" y="150130"/>
                    <a:pt x="23468" y="37577"/>
                  </a:cubicBezTo>
                  <a:cubicBezTo>
                    <a:pt x="24172" y="31267"/>
                    <a:pt x="28089" y="26924"/>
                    <a:pt x="32408" y="27305"/>
                  </a:cubicBezTo>
                  <a:moveTo>
                    <a:pt x="31002" y="51664"/>
                  </a:moveTo>
                  <a:lnTo>
                    <a:pt x="31705" y="39485"/>
                  </a:lnTo>
                  <a:lnTo>
                    <a:pt x="39942" y="41392"/>
                  </a:lnTo>
                  <a:cubicBezTo>
                    <a:pt x="27888" y="151744"/>
                    <a:pt x="25477" y="317711"/>
                    <a:pt x="27085" y="498940"/>
                  </a:cubicBezTo>
                  <a:cubicBezTo>
                    <a:pt x="28189" y="628809"/>
                    <a:pt x="31303" y="766161"/>
                    <a:pt x="34216" y="895589"/>
                  </a:cubicBezTo>
                  <a:cubicBezTo>
                    <a:pt x="36828" y="1010930"/>
                    <a:pt x="39339" y="1120254"/>
                    <a:pt x="40142" y="1212556"/>
                  </a:cubicBezTo>
                  <a:cubicBezTo>
                    <a:pt x="41247" y="1338902"/>
                    <a:pt x="37430" y="1452776"/>
                    <a:pt x="33814" y="1563274"/>
                  </a:cubicBezTo>
                  <a:cubicBezTo>
                    <a:pt x="27687" y="1750666"/>
                    <a:pt x="21336" y="1928226"/>
                    <a:pt x="40042" y="2141592"/>
                  </a:cubicBezTo>
                  <a:cubicBezTo>
                    <a:pt x="60834" y="2384894"/>
                    <a:pt x="56917" y="2618070"/>
                    <a:pt x="49484" y="2828647"/>
                  </a:cubicBezTo>
                  <a:cubicBezTo>
                    <a:pt x="47977" y="2872670"/>
                    <a:pt x="46270" y="2915666"/>
                    <a:pt x="44562" y="2957635"/>
                  </a:cubicBezTo>
                  <a:cubicBezTo>
                    <a:pt x="42955" y="2997550"/>
                    <a:pt x="41448" y="3036437"/>
                    <a:pt x="40142" y="3074297"/>
                  </a:cubicBezTo>
                  <a:cubicBezTo>
                    <a:pt x="39741" y="3086183"/>
                    <a:pt x="39339" y="3098363"/>
                    <a:pt x="39038" y="3111129"/>
                  </a:cubicBezTo>
                  <a:cubicBezTo>
                    <a:pt x="35522" y="3250536"/>
                    <a:pt x="37531" y="3436461"/>
                    <a:pt x="39540" y="3618570"/>
                  </a:cubicBezTo>
                  <a:cubicBezTo>
                    <a:pt x="41448" y="3792462"/>
                    <a:pt x="43256" y="3962978"/>
                    <a:pt x="40142" y="4085363"/>
                  </a:cubicBezTo>
                  <a:lnTo>
                    <a:pt x="31805" y="4084922"/>
                  </a:lnTo>
                  <a:lnTo>
                    <a:pt x="30299" y="4072889"/>
                  </a:lnTo>
                  <a:cubicBezTo>
                    <a:pt x="58825" y="4065112"/>
                    <a:pt x="89662" y="4059242"/>
                    <a:pt x="122609" y="4054840"/>
                  </a:cubicBezTo>
                  <a:cubicBezTo>
                    <a:pt x="279104" y="4034296"/>
                    <a:pt x="482808" y="4049117"/>
                    <a:pt x="691736" y="4064378"/>
                  </a:cubicBezTo>
                  <a:cubicBezTo>
                    <a:pt x="914224" y="4080520"/>
                    <a:pt x="1142940" y="4097088"/>
                    <a:pt x="1329368" y="4072743"/>
                  </a:cubicBezTo>
                  <a:lnTo>
                    <a:pt x="1330071" y="4084922"/>
                  </a:lnTo>
                  <a:lnTo>
                    <a:pt x="1329368" y="4072743"/>
                  </a:lnTo>
                  <a:cubicBezTo>
                    <a:pt x="1375271" y="4066726"/>
                    <a:pt x="1415651" y="4062617"/>
                    <a:pt x="1451711" y="4059976"/>
                  </a:cubicBezTo>
                  <a:cubicBezTo>
                    <a:pt x="1573351" y="4051025"/>
                    <a:pt x="1647480" y="4058802"/>
                    <a:pt x="1730850" y="4067606"/>
                  </a:cubicBezTo>
                  <a:cubicBezTo>
                    <a:pt x="1838529" y="4078906"/>
                    <a:pt x="1961977" y="4091966"/>
                    <a:pt x="2225045" y="4072743"/>
                  </a:cubicBezTo>
                  <a:lnTo>
                    <a:pt x="2225447" y="4084922"/>
                  </a:lnTo>
                  <a:lnTo>
                    <a:pt x="2225045" y="4072743"/>
                  </a:lnTo>
                  <a:cubicBezTo>
                    <a:pt x="2464709" y="4055134"/>
                    <a:pt x="2627532" y="4070688"/>
                    <a:pt x="2778703" y="4085069"/>
                  </a:cubicBezTo>
                  <a:cubicBezTo>
                    <a:pt x="2960712" y="4101787"/>
                    <a:pt x="3125745" y="4115376"/>
                    <a:pt x="3388511" y="4072743"/>
                  </a:cubicBezTo>
                  <a:lnTo>
                    <a:pt x="3389516" y="4084922"/>
                  </a:lnTo>
                  <a:lnTo>
                    <a:pt x="3388511" y="4072743"/>
                  </a:lnTo>
                  <a:cubicBezTo>
                    <a:pt x="3399962" y="4070835"/>
                    <a:pt x="3411313" y="4068927"/>
                    <a:pt x="3422764" y="4067166"/>
                  </a:cubicBezTo>
                  <a:cubicBezTo>
                    <a:pt x="3701099" y="4024317"/>
                    <a:pt x="3967885" y="4046182"/>
                    <a:pt x="4185250" y="4064085"/>
                  </a:cubicBezTo>
                  <a:cubicBezTo>
                    <a:pt x="4335818" y="4076411"/>
                    <a:pt x="4461978" y="4086830"/>
                    <a:pt x="4552681" y="4072743"/>
                  </a:cubicBezTo>
                  <a:lnTo>
                    <a:pt x="4553585" y="4084922"/>
                  </a:lnTo>
                  <a:lnTo>
                    <a:pt x="4552681" y="4072743"/>
                  </a:lnTo>
                  <a:cubicBezTo>
                    <a:pt x="4680147" y="4053079"/>
                    <a:pt x="4772156" y="4051465"/>
                    <a:pt x="4877021" y="4056014"/>
                  </a:cubicBezTo>
                  <a:cubicBezTo>
                    <a:pt x="4914990" y="4057628"/>
                    <a:pt x="4954566" y="4060123"/>
                    <a:pt x="4998160" y="4062764"/>
                  </a:cubicBezTo>
                  <a:cubicBezTo>
                    <a:pt x="5051597" y="4065992"/>
                    <a:pt x="5110961" y="4069661"/>
                    <a:pt x="5180569" y="4072743"/>
                  </a:cubicBezTo>
                  <a:cubicBezTo>
                    <a:pt x="5299196" y="4077879"/>
                    <a:pt x="5450569" y="4073036"/>
                    <a:pt x="5607064" y="4068194"/>
                  </a:cubicBezTo>
                  <a:cubicBezTo>
                    <a:pt x="5823625" y="4061296"/>
                    <a:pt x="6049830" y="4054253"/>
                    <a:pt x="6210643" y="4072889"/>
                  </a:cubicBezTo>
                  <a:lnTo>
                    <a:pt x="6209941" y="4085069"/>
                  </a:lnTo>
                  <a:lnTo>
                    <a:pt x="6210643" y="4072889"/>
                  </a:lnTo>
                  <a:cubicBezTo>
                    <a:pt x="6355286" y="4089618"/>
                    <a:pt x="6496714" y="4081547"/>
                    <a:pt x="6630910" y="4073917"/>
                  </a:cubicBezTo>
                  <a:cubicBezTo>
                    <a:pt x="6751546" y="4067020"/>
                    <a:pt x="6866457" y="4060416"/>
                    <a:pt x="6971724" y="4072889"/>
                  </a:cubicBezTo>
                  <a:lnTo>
                    <a:pt x="6971021" y="4085069"/>
                  </a:lnTo>
                  <a:lnTo>
                    <a:pt x="6971724" y="4072889"/>
                  </a:lnTo>
                  <a:cubicBezTo>
                    <a:pt x="7089145" y="4086683"/>
                    <a:pt x="7134949" y="4089178"/>
                    <a:pt x="7197626" y="4086683"/>
                  </a:cubicBezTo>
                  <a:cubicBezTo>
                    <a:pt x="7218921" y="4085803"/>
                    <a:pt x="7242124" y="4084482"/>
                    <a:pt x="7270852" y="4082721"/>
                  </a:cubicBezTo>
                  <a:cubicBezTo>
                    <a:pt x="7316655" y="4079933"/>
                    <a:pt x="7376119" y="4076264"/>
                    <a:pt x="7463306" y="4072889"/>
                  </a:cubicBezTo>
                  <a:lnTo>
                    <a:pt x="7463508" y="4085069"/>
                  </a:lnTo>
                  <a:lnTo>
                    <a:pt x="7463306" y="4072889"/>
                  </a:lnTo>
                  <a:cubicBezTo>
                    <a:pt x="7586955" y="4068047"/>
                    <a:pt x="7693329" y="4073330"/>
                    <a:pt x="7802413" y="4078906"/>
                  </a:cubicBezTo>
                  <a:cubicBezTo>
                    <a:pt x="7961017" y="4086977"/>
                    <a:pt x="8125547" y="4095194"/>
                    <a:pt x="8358381" y="4072889"/>
                  </a:cubicBezTo>
                  <a:cubicBezTo>
                    <a:pt x="8751728" y="4035176"/>
                    <a:pt x="9193188" y="4018447"/>
                    <a:pt x="9390163" y="4073036"/>
                  </a:cubicBezTo>
                  <a:lnTo>
                    <a:pt x="9388556" y="4085069"/>
                  </a:lnTo>
                  <a:lnTo>
                    <a:pt x="9390163" y="4073036"/>
                  </a:lnTo>
                  <a:cubicBezTo>
                    <a:pt x="9399605" y="4075678"/>
                    <a:pt x="9409348" y="4077879"/>
                    <a:pt x="9419493" y="4079933"/>
                  </a:cubicBezTo>
                  <a:cubicBezTo>
                    <a:pt x="9519437" y="4098866"/>
                    <a:pt x="9653231" y="4087857"/>
                    <a:pt x="9787528" y="4076558"/>
                  </a:cubicBezTo>
                  <a:cubicBezTo>
                    <a:pt x="9919714" y="4065405"/>
                    <a:pt x="10052303" y="4054106"/>
                    <a:pt x="10150741" y="4073036"/>
                  </a:cubicBezTo>
                  <a:lnTo>
                    <a:pt x="10149636" y="4085216"/>
                  </a:lnTo>
                  <a:lnTo>
                    <a:pt x="10150741" y="4073036"/>
                  </a:lnTo>
                  <a:cubicBezTo>
                    <a:pt x="10151243" y="4073183"/>
                    <a:pt x="10151745" y="4073183"/>
                    <a:pt x="10152147" y="4073330"/>
                  </a:cubicBezTo>
                  <a:cubicBezTo>
                    <a:pt x="10254300" y="4092553"/>
                    <a:pt x="10391409" y="4082868"/>
                    <a:pt x="10529723" y="4073036"/>
                  </a:cubicBezTo>
                  <a:cubicBezTo>
                    <a:pt x="10667836" y="4063204"/>
                    <a:pt x="10807155" y="4053226"/>
                    <a:pt x="10911720" y="4073036"/>
                  </a:cubicBezTo>
                  <a:lnTo>
                    <a:pt x="10910615" y="4085216"/>
                  </a:lnTo>
                  <a:lnTo>
                    <a:pt x="10911720" y="4073036"/>
                  </a:lnTo>
                  <a:cubicBezTo>
                    <a:pt x="11116328" y="4109660"/>
                    <a:pt x="11363425" y="4094608"/>
                    <a:pt x="11661550" y="4073623"/>
                  </a:cubicBezTo>
                  <a:cubicBezTo>
                    <a:pt x="11663158" y="4073477"/>
                    <a:pt x="11664764" y="4073330"/>
                    <a:pt x="11666471" y="4073330"/>
                  </a:cubicBezTo>
                  <a:cubicBezTo>
                    <a:pt x="11668180" y="4073330"/>
                    <a:pt x="11669786" y="4073036"/>
                    <a:pt x="11671393" y="4073036"/>
                  </a:cubicBezTo>
                  <a:lnTo>
                    <a:pt x="11671796" y="4085216"/>
                  </a:lnTo>
                  <a:lnTo>
                    <a:pt x="11671393" y="4073036"/>
                  </a:lnTo>
                  <a:cubicBezTo>
                    <a:pt x="11749239" y="4067606"/>
                    <a:pt x="11810310" y="4060416"/>
                    <a:pt x="11865054" y="4054106"/>
                  </a:cubicBezTo>
                  <a:cubicBezTo>
                    <a:pt x="12023055" y="4035763"/>
                    <a:pt x="12129026" y="4023583"/>
                    <a:pt x="12433779" y="4073036"/>
                  </a:cubicBezTo>
                  <a:cubicBezTo>
                    <a:pt x="12495352" y="4083015"/>
                    <a:pt x="12550598" y="4089325"/>
                    <a:pt x="12601724" y="4092700"/>
                  </a:cubicBezTo>
                  <a:cubicBezTo>
                    <a:pt x="12732405" y="4101025"/>
                    <a:pt x="12835764" y="4092553"/>
                    <a:pt x="12949067" y="4082575"/>
                  </a:cubicBezTo>
                  <a:cubicBezTo>
                    <a:pt x="13085171" y="4070542"/>
                    <a:pt x="13235239" y="4057335"/>
                    <a:pt x="13463050" y="4072889"/>
                  </a:cubicBezTo>
                  <a:lnTo>
                    <a:pt x="13462647" y="4085069"/>
                  </a:lnTo>
                  <a:lnTo>
                    <a:pt x="13454311" y="4085803"/>
                  </a:lnTo>
                  <a:cubicBezTo>
                    <a:pt x="13444668" y="3864513"/>
                    <a:pt x="13451800" y="3731563"/>
                    <a:pt x="13458430" y="3608151"/>
                  </a:cubicBezTo>
                  <a:cubicBezTo>
                    <a:pt x="13465862" y="3469625"/>
                    <a:pt x="13473132" y="3343278"/>
                    <a:pt x="13454311" y="3115532"/>
                  </a:cubicBezTo>
                  <a:lnTo>
                    <a:pt x="13462647" y="3114064"/>
                  </a:lnTo>
                  <a:lnTo>
                    <a:pt x="13454311" y="3115532"/>
                  </a:lnTo>
                  <a:cubicBezTo>
                    <a:pt x="13446577" y="3019708"/>
                    <a:pt x="13442659" y="2935184"/>
                    <a:pt x="13441154" y="2856822"/>
                  </a:cubicBezTo>
                  <a:cubicBezTo>
                    <a:pt x="13438642" y="2724606"/>
                    <a:pt x="13442960" y="2610586"/>
                    <a:pt x="13447480" y="2492457"/>
                  </a:cubicBezTo>
                  <a:cubicBezTo>
                    <a:pt x="13452403" y="2364203"/>
                    <a:pt x="13457426" y="2230812"/>
                    <a:pt x="13454210" y="2062497"/>
                  </a:cubicBezTo>
                  <a:cubicBezTo>
                    <a:pt x="13449990" y="1843115"/>
                    <a:pt x="13452102" y="1656457"/>
                    <a:pt x="13454109" y="1485793"/>
                  </a:cubicBezTo>
                  <a:cubicBezTo>
                    <a:pt x="13455919" y="1332152"/>
                    <a:pt x="13457525" y="1191572"/>
                    <a:pt x="13454210" y="1051284"/>
                  </a:cubicBezTo>
                  <a:lnTo>
                    <a:pt x="13462546" y="1050844"/>
                  </a:lnTo>
                  <a:lnTo>
                    <a:pt x="13454210" y="1051284"/>
                  </a:lnTo>
                  <a:cubicBezTo>
                    <a:pt x="13451297" y="927579"/>
                    <a:pt x="13454412" y="773351"/>
                    <a:pt x="13457626" y="618536"/>
                  </a:cubicBezTo>
                  <a:cubicBezTo>
                    <a:pt x="13462045" y="399301"/>
                    <a:pt x="13466464" y="179625"/>
                    <a:pt x="13454311" y="41099"/>
                  </a:cubicBezTo>
                  <a:lnTo>
                    <a:pt x="13462647" y="39485"/>
                  </a:lnTo>
                  <a:lnTo>
                    <a:pt x="13463452" y="51665"/>
                  </a:lnTo>
                  <a:cubicBezTo>
                    <a:pt x="13375462" y="63698"/>
                    <a:pt x="13290484" y="73089"/>
                    <a:pt x="13208419" y="80133"/>
                  </a:cubicBezTo>
                  <a:cubicBezTo>
                    <a:pt x="12761333" y="118727"/>
                    <a:pt x="12402138" y="90552"/>
                    <a:pt x="12114360" y="67953"/>
                  </a:cubicBezTo>
                  <a:cubicBezTo>
                    <a:pt x="11921505" y="52839"/>
                    <a:pt x="11761092" y="40219"/>
                    <a:pt x="11627599" y="51811"/>
                  </a:cubicBezTo>
                  <a:cubicBezTo>
                    <a:pt x="11525546" y="60616"/>
                    <a:pt x="11431628" y="64285"/>
                    <a:pt x="11340925" y="65165"/>
                  </a:cubicBezTo>
                  <a:cubicBezTo>
                    <a:pt x="11226518" y="66192"/>
                    <a:pt x="11117131" y="62670"/>
                    <a:pt x="11002924" y="58855"/>
                  </a:cubicBezTo>
                  <a:cubicBezTo>
                    <a:pt x="10877970" y="54746"/>
                    <a:pt x="10747089" y="50491"/>
                    <a:pt x="10597423" y="51811"/>
                  </a:cubicBezTo>
                  <a:lnTo>
                    <a:pt x="10597323" y="39632"/>
                  </a:lnTo>
                  <a:lnTo>
                    <a:pt x="10597423" y="51811"/>
                  </a:lnTo>
                  <a:cubicBezTo>
                    <a:pt x="10428675" y="53279"/>
                    <a:pt x="10264848" y="51518"/>
                    <a:pt x="10111968" y="49757"/>
                  </a:cubicBezTo>
                  <a:cubicBezTo>
                    <a:pt x="9906355" y="47409"/>
                    <a:pt x="9720430" y="45208"/>
                    <a:pt x="9567953" y="51811"/>
                  </a:cubicBezTo>
                  <a:cubicBezTo>
                    <a:pt x="9455151" y="56654"/>
                    <a:pt x="9314527" y="52839"/>
                    <a:pt x="9164260" y="48730"/>
                  </a:cubicBezTo>
                  <a:cubicBezTo>
                    <a:pt x="8958948" y="43153"/>
                    <a:pt x="8735356" y="36990"/>
                    <a:pt x="8538381" y="51811"/>
                  </a:cubicBezTo>
                  <a:lnTo>
                    <a:pt x="8537979" y="39632"/>
                  </a:lnTo>
                  <a:lnTo>
                    <a:pt x="8538381" y="51811"/>
                  </a:lnTo>
                  <a:cubicBezTo>
                    <a:pt x="8424575" y="60322"/>
                    <a:pt x="8306652" y="63257"/>
                    <a:pt x="8193549" y="63257"/>
                  </a:cubicBezTo>
                  <a:cubicBezTo>
                    <a:pt x="8060960" y="63257"/>
                    <a:pt x="7935001" y="59442"/>
                    <a:pt x="7830035" y="56067"/>
                  </a:cubicBezTo>
                  <a:cubicBezTo>
                    <a:pt x="7755001" y="53719"/>
                    <a:pt x="7690817" y="51811"/>
                    <a:pt x="7642602" y="51811"/>
                  </a:cubicBezTo>
                  <a:cubicBezTo>
                    <a:pt x="7591476" y="51811"/>
                    <a:pt x="7519456" y="49463"/>
                    <a:pt x="7438999" y="46822"/>
                  </a:cubicBezTo>
                  <a:cubicBezTo>
                    <a:pt x="7245540" y="40512"/>
                    <a:pt x="7003665" y="32588"/>
                    <a:pt x="6882427" y="51811"/>
                  </a:cubicBezTo>
                  <a:lnTo>
                    <a:pt x="6881523" y="39632"/>
                  </a:lnTo>
                  <a:lnTo>
                    <a:pt x="6882427" y="51811"/>
                  </a:lnTo>
                  <a:cubicBezTo>
                    <a:pt x="6863141" y="54893"/>
                    <a:pt x="6844559" y="56801"/>
                    <a:pt x="6826178" y="57975"/>
                  </a:cubicBezTo>
                  <a:cubicBezTo>
                    <a:pt x="6771434" y="61496"/>
                    <a:pt x="6718198" y="57828"/>
                    <a:pt x="6651803" y="53132"/>
                  </a:cubicBezTo>
                  <a:cubicBezTo>
                    <a:pt x="6538901" y="45208"/>
                    <a:pt x="6386726" y="34642"/>
                    <a:pt x="6120845" y="51811"/>
                  </a:cubicBezTo>
                  <a:lnTo>
                    <a:pt x="6120443" y="39485"/>
                  </a:lnTo>
                  <a:lnTo>
                    <a:pt x="6120845" y="51664"/>
                  </a:lnTo>
                  <a:cubicBezTo>
                    <a:pt x="5896046" y="66192"/>
                    <a:pt x="5670645" y="53572"/>
                    <a:pt x="5473471" y="42713"/>
                  </a:cubicBezTo>
                  <a:cubicBezTo>
                    <a:pt x="5252288" y="30387"/>
                    <a:pt x="5067769" y="21209"/>
                    <a:pt x="4958082" y="51518"/>
                  </a:cubicBezTo>
                  <a:lnTo>
                    <a:pt x="4956474" y="39485"/>
                  </a:lnTo>
                  <a:lnTo>
                    <a:pt x="4958082" y="51518"/>
                  </a:lnTo>
                  <a:cubicBezTo>
                    <a:pt x="4950247" y="53719"/>
                    <a:pt x="4941910" y="55773"/>
                    <a:pt x="4933271" y="57534"/>
                  </a:cubicBezTo>
                  <a:cubicBezTo>
                    <a:pt x="4799076" y="85709"/>
                    <a:pt x="4559211" y="70594"/>
                    <a:pt x="4362537" y="58121"/>
                  </a:cubicBezTo>
                  <a:cubicBezTo>
                    <a:pt x="4223721" y="49317"/>
                    <a:pt x="4107304" y="42126"/>
                    <a:pt x="4062304" y="51518"/>
                  </a:cubicBezTo>
                  <a:cubicBezTo>
                    <a:pt x="4019212" y="60616"/>
                    <a:pt x="3992594" y="63404"/>
                    <a:pt x="3956835" y="63111"/>
                  </a:cubicBezTo>
                  <a:cubicBezTo>
                    <a:pt x="3936545" y="62964"/>
                    <a:pt x="3913443" y="61790"/>
                    <a:pt x="3882706" y="60322"/>
                  </a:cubicBezTo>
                  <a:cubicBezTo>
                    <a:pt x="3821334" y="57388"/>
                    <a:pt x="3729225" y="52838"/>
                    <a:pt x="3568611" y="51664"/>
                  </a:cubicBezTo>
                  <a:cubicBezTo>
                    <a:pt x="3410810" y="50491"/>
                    <a:pt x="3308557" y="52105"/>
                    <a:pt x="3210722" y="53719"/>
                  </a:cubicBezTo>
                  <a:cubicBezTo>
                    <a:pt x="3071504" y="55920"/>
                    <a:pt x="2941225" y="57974"/>
                    <a:pt x="2673135" y="51664"/>
                  </a:cubicBezTo>
                  <a:cubicBezTo>
                    <a:pt x="2667309" y="51518"/>
                    <a:pt x="2661483" y="51371"/>
                    <a:pt x="2655657" y="51224"/>
                  </a:cubicBezTo>
                  <a:cubicBezTo>
                    <a:pt x="2383750" y="45208"/>
                    <a:pt x="2095771" y="48143"/>
                    <a:pt x="1866252" y="50491"/>
                  </a:cubicBezTo>
                  <a:cubicBezTo>
                    <a:pt x="1714377" y="52105"/>
                    <a:pt x="1588117" y="53279"/>
                    <a:pt x="1509166" y="51664"/>
                  </a:cubicBezTo>
                  <a:lnTo>
                    <a:pt x="1509267" y="39485"/>
                  </a:lnTo>
                  <a:lnTo>
                    <a:pt x="1509166" y="51664"/>
                  </a:lnTo>
                  <a:cubicBezTo>
                    <a:pt x="1500327" y="51518"/>
                    <a:pt x="1491588" y="51224"/>
                    <a:pt x="1482849" y="51078"/>
                  </a:cubicBezTo>
                  <a:cubicBezTo>
                    <a:pt x="1375673" y="49170"/>
                    <a:pt x="1276332" y="50197"/>
                    <a:pt x="1189949" y="51078"/>
                  </a:cubicBezTo>
                  <a:cubicBezTo>
                    <a:pt x="1123755" y="51811"/>
                    <a:pt x="1065195" y="52398"/>
                    <a:pt x="1016679" y="51518"/>
                  </a:cubicBezTo>
                  <a:lnTo>
                    <a:pt x="1016779" y="39338"/>
                  </a:lnTo>
                  <a:lnTo>
                    <a:pt x="1016679" y="51518"/>
                  </a:lnTo>
                  <a:cubicBezTo>
                    <a:pt x="979514" y="50931"/>
                    <a:pt x="935016" y="53866"/>
                    <a:pt x="885095" y="57241"/>
                  </a:cubicBezTo>
                  <a:cubicBezTo>
                    <a:pt x="780028" y="64431"/>
                    <a:pt x="651859" y="73089"/>
                    <a:pt x="523288" y="51371"/>
                  </a:cubicBezTo>
                  <a:lnTo>
                    <a:pt x="524292" y="39191"/>
                  </a:lnTo>
                  <a:lnTo>
                    <a:pt x="523288" y="51371"/>
                  </a:lnTo>
                  <a:cubicBezTo>
                    <a:pt x="513243" y="49757"/>
                    <a:pt x="503199" y="48289"/>
                    <a:pt x="493255" y="46969"/>
                  </a:cubicBezTo>
                  <a:cubicBezTo>
                    <a:pt x="394014" y="34789"/>
                    <a:pt x="295778" y="41979"/>
                    <a:pt x="208892" y="48289"/>
                  </a:cubicBezTo>
                  <a:cubicBezTo>
                    <a:pt x="141091" y="53279"/>
                    <a:pt x="79718" y="57828"/>
                    <a:pt x="31002" y="51664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-12446" y="-37592"/>
              <a:ext cx="13490657" cy="4160841"/>
            </a:xfrm>
            <a:custGeom>
              <a:avLst/>
              <a:gdLst/>
              <a:ahLst/>
              <a:cxnLst/>
              <a:rect r="r" b="b" t="t" l="l"/>
              <a:pathLst>
                <a:path h="4160841" w="13490657">
                  <a:moveTo>
                    <a:pt x="21486" y="37592"/>
                  </a:moveTo>
                  <a:cubicBezTo>
                    <a:pt x="302836" y="71050"/>
                    <a:pt x="428494" y="78240"/>
                    <a:pt x="781260" y="37592"/>
                  </a:cubicBezTo>
                  <a:cubicBezTo>
                    <a:pt x="973313" y="18415"/>
                    <a:pt x="1030969" y="27813"/>
                    <a:pt x="1082598" y="36322"/>
                  </a:cubicBezTo>
                  <a:cubicBezTo>
                    <a:pt x="1123078" y="43755"/>
                    <a:pt x="1159540" y="50799"/>
                    <a:pt x="1258881" y="39353"/>
                  </a:cubicBezTo>
                  <a:cubicBezTo>
                    <a:pt x="1263702" y="38766"/>
                    <a:pt x="1268624" y="38179"/>
                    <a:pt x="1273747" y="37592"/>
                  </a:cubicBezTo>
                  <a:cubicBezTo>
                    <a:pt x="1517630" y="11049"/>
                    <a:pt x="1922428" y="11811"/>
                    <a:pt x="2438821" y="37592"/>
                  </a:cubicBezTo>
                  <a:cubicBezTo>
                    <a:pt x="2710326" y="53294"/>
                    <a:pt x="2836587" y="41554"/>
                    <a:pt x="2932111" y="33274"/>
                  </a:cubicBezTo>
                  <a:cubicBezTo>
                    <a:pt x="2990370" y="28575"/>
                    <a:pt x="3037680" y="24765"/>
                    <a:pt x="3099555" y="27813"/>
                  </a:cubicBezTo>
                  <a:cubicBezTo>
                    <a:pt x="3128985" y="29337"/>
                    <a:pt x="3161731" y="32258"/>
                    <a:pt x="3200503" y="37592"/>
                  </a:cubicBezTo>
                  <a:lnTo>
                    <a:pt x="3199599" y="49772"/>
                  </a:lnTo>
                  <a:lnTo>
                    <a:pt x="3200503" y="37592"/>
                  </a:lnTo>
                  <a:cubicBezTo>
                    <a:pt x="3361719" y="62685"/>
                    <a:pt x="3535390" y="53734"/>
                    <a:pt x="3699117" y="45223"/>
                  </a:cubicBezTo>
                  <a:cubicBezTo>
                    <a:pt x="3790825" y="40527"/>
                    <a:pt x="3879418" y="36068"/>
                    <a:pt x="3960679" y="37592"/>
                  </a:cubicBezTo>
                  <a:lnTo>
                    <a:pt x="3960578" y="49772"/>
                  </a:lnTo>
                  <a:lnTo>
                    <a:pt x="3960679" y="37592"/>
                  </a:lnTo>
                  <a:cubicBezTo>
                    <a:pt x="4032096" y="39059"/>
                    <a:pt x="4147107" y="34671"/>
                    <a:pt x="4280097" y="29718"/>
                  </a:cubicBezTo>
                  <a:cubicBezTo>
                    <a:pt x="4461202" y="22987"/>
                    <a:pt x="4675554" y="15113"/>
                    <a:pt x="4857361" y="18415"/>
                  </a:cubicBezTo>
                  <a:cubicBezTo>
                    <a:pt x="4961222" y="20320"/>
                    <a:pt x="5054737" y="25908"/>
                    <a:pt x="5125653" y="37739"/>
                  </a:cubicBezTo>
                  <a:cubicBezTo>
                    <a:pt x="5276723" y="66647"/>
                    <a:pt x="5364312" y="55348"/>
                    <a:pt x="5456421" y="43609"/>
                  </a:cubicBezTo>
                  <a:cubicBezTo>
                    <a:pt x="5536778" y="33909"/>
                    <a:pt x="5620550" y="24638"/>
                    <a:pt x="5751934" y="37739"/>
                  </a:cubicBezTo>
                  <a:cubicBezTo>
                    <a:pt x="5871967" y="51533"/>
                    <a:pt x="6013796" y="42875"/>
                    <a:pt x="6175313" y="33528"/>
                  </a:cubicBezTo>
                  <a:cubicBezTo>
                    <a:pt x="6386652" y="22352"/>
                    <a:pt x="6631137" y="9398"/>
                    <a:pt x="6902442" y="36322"/>
                  </a:cubicBezTo>
                  <a:cubicBezTo>
                    <a:pt x="6906962" y="36830"/>
                    <a:pt x="6911483" y="37211"/>
                    <a:pt x="6916003" y="37739"/>
                  </a:cubicBezTo>
                  <a:cubicBezTo>
                    <a:pt x="7399148" y="95703"/>
                    <a:pt x="7831769" y="70022"/>
                    <a:pt x="8078565" y="37739"/>
                  </a:cubicBezTo>
                  <a:lnTo>
                    <a:pt x="8079268" y="49918"/>
                  </a:lnTo>
                  <a:lnTo>
                    <a:pt x="8078565" y="37739"/>
                  </a:lnTo>
                  <a:cubicBezTo>
                    <a:pt x="8197393" y="24257"/>
                    <a:pt x="8361723" y="32385"/>
                    <a:pt x="8522235" y="40820"/>
                  </a:cubicBezTo>
                  <a:cubicBezTo>
                    <a:pt x="8677526" y="49625"/>
                    <a:pt x="8829098" y="58283"/>
                    <a:pt x="8934466" y="44489"/>
                  </a:cubicBezTo>
                  <a:cubicBezTo>
                    <a:pt x="8948328" y="42728"/>
                    <a:pt x="8961385" y="40527"/>
                    <a:pt x="8973439" y="37885"/>
                  </a:cubicBezTo>
                  <a:lnTo>
                    <a:pt x="8974644" y="49918"/>
                  </a:lnTo>
                  <a:lnTo>
                    <a:pt x="8973439" y="37885"/>
                  </a:lnTo>
                  <a:cubicBezTo>
                    <a:pt x="9058919" y="21717"/>
                    <a:pt x="9184577" y="30480"/>
                    <a:pt x="9339464" y="41701"/>
                  </a:cubicBezTo>
                  <a:cubicBezTo>
                    <a:pt x="9555423" y="58870"/>
                    <a:pt x="9830043" y="80588"/>
                    <a:pt x="10137910" y="37885"/>
                  </a:cubicBezTo>
                  <a:lnTo>
                    <a:pt x="10138714" y="50065"/>
                  </a:lnTo>
                  <a:lnTo>
                    <a:pt x="10137910" y="37885"/>
                  </a:lnTo>
                  <a:cubicBezTo>
                    <a:pt x="10441861" y="1270"/>
                    <a:pt x="10550945" y="18288"/>
                    <a:pt x="10644158" y="32893"/>
                  </a:cubicBezTo>
                  <a:cubicBezTo>
                    <a:pt x="10712964" y="44636"/>
                    <a:pt x="10772629" y="55495"/>
                    <a:pt x="10897584" y="38032"/>
                  </a:cubicBezTo>
                  <a:cubicBezTo>
                    <a:pt x="10898085" y="38032"/>
                    <a:pt x="10898488" y="37885"/>
                    <a:pt x="10898991" y="37885"/>
                  </a:cubicBezTo>
                  <a:lnTo>
                    <a:pt x="10899794" y="50065"/>
                  </a:lnTo>
                  <a:lnTo>
                    <a:pt x="10898991" y="37885"/>
                  </a:lnTo>
                  <a:cubicBezTo>
                    <a:pt x="11195607" y="1905"/>
                    <a:pt x="11404736" y="2286"/>
                    <a:pt x="11661777" y="37885"/>
                  </a:cubicBezTo>
                  <a:lnTo>
                    <a:pt x="11660874" y="50065"/>
                  </a:lnTo>
                  <a:lnTo>
                    <a:pt x="11661777" y="37885"/>
                  </a:lnTo>
                  <a:cubicBezTo>
                    <a:pt x="11917613" y="78680"/>
                    <a:pt x="12405780" y="81322"/>
                    <a:pt x="12689742" y="37885"/>
                  </a:cubicBezTo>
                  <a:lnTo>
                    <a:pt x="12690647" y="50065"/>
                  </a:lnTo>
                  <a:lnTo>
                    <a:pt x="12689742" y="37885"/>
                  </a:lnTo>
                  <a:cubicBezTo>
                    <a:pt x="12974908" y="0"/>
                    <a:pt x="13077063" y="1270"/>
                    <a:pt x="13452328" y="37885"/>
                  </a:cubicBezTo>
                  <a:cubicBezTo>
                    <a:pt x="13456447" y="38326"/>
                    <a:pt x="13459762" y="43168"/>
                    <a:pt x="13460062" y="49332"/>
                  </a:cubicBezTo>
                  <a:cubicBezTo>
                    <a:pt x="13468432" y="207668"/>
                    <a:pt x="13463101" y="403131"/>
                    <a:pt x="13458356" y="592137"/>
                  </a:cubicBezTo>
                  <a:cubicBezTo>
                    <a:pt x="13454539" y="771165"/>
                    <a:pt x="13450821" y="944323"/>
                    <a:pt x="13456346" y="1076539"/>
                  </a:cubicBezTo>
                  <a:cubicBezTo>
                    <a:pt x="13457250" y="1099285"/>
                    <a:pt x="13458555" y="1120856"/>
                    <a:pt x="13460062" y="1140960"/>
                  </a:cubicBezTo>
                  <a:cubicBezTo>
                    <a:pt x="13485580" y="1404659"/>
                    <a:pt x="13490657" y="1876000"/>
                    <a:pt x="13460062" y="2195462"/>
                  </a:cubicBezTo>
                  <a:lnTo>
                    <a:pt x="13451725" y="2194141"/>
                  </a:lnTo>
                  <a:lnTo>
                    <a:pt x="13460062" y="2195462"/>
                  </a:lnTo>
                  <a:cubicBezTo>
                    <a:pt x="13443990" y="2407360"/>
                    <a:pt x="13450319" y="2988026"/>
                    <a:pt x="13455642" y="3481966"/>
                  </a:cubicBezTo>
                  <a:cubicBezTo>
                    <a:pt x="13458356" y="3726735"/>
                    <a:pt x="13460941" y="3949933"/>
                    <a:pt x="13460062" y="4095503"/>
                  </a:cubicBezTo>
                  <a:cubicBezTo>
                    <a:pt x="13460062" y="4098878"/>
                    <a:pt x="13459058" y="4102106"/>
                    <a:pt x="13457452" y="4104307"/>
                  </a:cubicBezTo>
                  <a:cubicBezTo>
                    <a:pt x="13455844" y="4106509"/>
                    <a:pt x="13453534" y="4107756"/>
                    <a:pt x="13451224" y="4107502"/>
                  </a:cubicBezTo>
                  <a:cubicBezTo>
                    <a:pt x="13265499" y="4091834"/>
                    <a:pt x="13116637" y="4099758"/>
                    <a:pt x="12962856" y="4107756"/>
                  </a:cubicBezTo>
                  <a:cubicBezTo>
                    <a:pt x="12802944" y="4114995"/>
                    <a:pt x="12637913" y="4122615"/>
                    <a:pt x="12421551" y="4107502"/>
                  </a:cubicBezTo>
                  <a:lnTo>
                    <a:pt x="12422053" y="4095356"/>
                  </a:lnTo>
                  <a:lnTo>
                    <a:pt x="12421551" y="4107502"/>
                  </a:lnTo>
                  <a:cubicBezTo>
                    <a:pt x="12191429" y="4089046"/>
                    <a:pt x="12072803" y="4102400"/>
                    <a:pt x="11987223" y="4111439"/>
                  </a:cubicBezTo>
                  <a:cubicBezTo>
                    <a:pt x="11939008" y="4116138"/>
                    <a:pt x="11900739" y="4119947"/>
                    <a:pt x="11858852" y="4117027"/>
                  </a:cubicBezTo>
                  <a:cubicBezTo>
                    <a:pt x="11838461" y="4115630"/>
                    <a:pt x="11817368" y="4112582"/>
                    <a:pt x="11793763" y="4107502"/>
                  </a:cubicBezTo>
                  <a:cubicBezTo>
                    <a:pt x="11730181" y="4091394"/>
                    <a:pt x="11588853" y="4100932"/>
                    <a:pt x="11414982" y="4112074"/>
                  </a:cubicBezTo>
                  <a:cubicBezTo>
                    <a:pt x="11170897" y="4126425"/>
                    <a:pt x="10864839" y="4144585"/>
                    <a:pt x="10630196" y="4107629"/>
                  </a:cubicBezTo>
                  <a:cubicBezTo>
                    <a:pt x="10400476" y="4065861"/>
                    <a:pt x="10283155" y="4077747"/>
                    <a:pt x="10141426" y="4092274"/>
                  </a:cubicBezTo>
                  <a:cubicBezTo>
                    <a:pt x="10037264" y="4102840"/>
                    <a:pt x="9919842" y="4113852"/>
                    <a:pt x="9735624" y="4107756"/>
                  </a:cubicBezTo>
                  <a:lnTo>
                    <a:pt x="9735825" y="4095650"/>
                  </a:lnTo>
                  <a:lnTo>
                    <a:pt x="9735624" y="4107756"/>
                  </a:lnTo>
                  <a:cubicBezTo>
                    <a:pt x="9515847" y="4099318"/>
                    <a:pt x="9398225" y="4108645"/>
                    <a:pt x="9315257" y="4114360"/>
                  </a:cubicBezTo>
                  <a:cubicBezTo>
                    <a:pt x="9270157" y="4117535"/>
                    <a:pt x="9235001" y="4119947"/>
                    <a:pt x="9199241" y="4118805"/>
                  </a:cubicBezTo>
                  <a:cubicBezTo>
                    <a:pt x="9170816" y="4117916"/>
                    <a:pt x="9142188" y="4114614"/>
                    <a:pt x="9107735" y="4107629"/>
                  </a:cubicBezTo>
                  <a:cubicBezTo>
                    <a:pt x="8952446" y="4071437"/>
                    <a:pt x="8409837" y="4056029"/>
                    <a:pt x="8215172" y="4107629"/>
                  </a:cubicBezTo>
                  <a:cubicBezTo>
                    <a:pt x="8101265" y="4133791"/>
                    <a:pt x="8006143" y="4123377"/>
                    <a:pt x="7916646" y="4113725"/>
                  </a:cubicBezTo>
                  <a:cubicBezTo>
                    <a:pt x="7850452" y="4106509"/>
                    <a:pt x="7787674" y="4098584"/>
                    <a:pt x="7721982" y="4107756"/>
                  </a:cubicBezTo>
                  <a:cubicBezTo>
                    <a:pt x="7564583" y="4126933"/>
                    <a:pt x="7377050" y="4125535"/>
                    <a:pt x="7227888" y="4107756"/>
                  </a:cubicBezTo>
                  <a:cubicBezTo>
                    <a:pt x="7113479" y="4091981"/>
                    <a:pt x="6859954" y="4097264"/>
                    <a:pt x="6581116" y="4103133"/>
                  </a:cubicBezTo>
                  <a:cubicBezTo>
                    <a:pt x="6499654" y="4104895"/>
                    <a:pt x="6416183" y="4106656"/>
                    <a:pt x="6333415" y="4107756"/>
                  </a:cubicBezTo>
                  <a:cubicBezTo>
                    <a:pt x="6176519" y="4109788"/>
                    <a:pt x="6093650" y="4103280"/>
                    <a:pt x="6026754" y="4097704"/>
                  </a:cubicBezTo>
                  <a:cubicBezTo>
                    <a:pt x="5981553" y="4093889"/>
                    <a:pt x="5943785" y="4090807"/>
                    <a:pt x="5895471" y="4091541"/>
                  </a:cubicBezTo>
                  <a:cubicBezTo>
                    <a:pt x="5848462" y="4092274"/>
                    <a:pt x="5791308" y="4096677"/>
                    <a:pt x="5707336" y="4107756"/>
                  </a:cubicBezTo>
                  <a:cubicBezTo>
                    <a:pt x="5575148" y="4122996"/>
                    <a:pt x="5439546" y="4112963"/>
                    <a:pt x="5294402" y="4101520"/>
                  </a:cubicBezTo>
                  <a:cubicBezTo>
                    <a:pt x="5125150" y="4087138"/>
                    <a:pt x="4942539" y="4071583"/>
                    <a:pt x="4735620" y="4099171"/>
                  </a:cubicBezTo>
                  <a:cubicBezTo>
                    <a:pt x="4716536" y="4101666"/>
                    <a:pt x="4697350" y="4104601"/>
                    <a:pt x="4677864" y="4107883"/>
                  </a:cubicBezTo>
                  <a:lnTo>
                    <a:pt x="4676859" y="4095796"/>
                  </a:lnTo>
                  <a:lnTo>
                    <a:pt x="4677864" y="4107883"/>
                  </a:lnTo>
                  <a:cubicBezTo>
                    <a:pt x="4330521" y="4158937"/>
                    <a:pt x="4287430" y="4151190"/>
                    <a:pt x="4144897" y="4124774"/>
                  </a:cubicBezTo>
                  <a:cubicBezTo>
                    <a:pt x="4117576" y="4119694"/>
                    <a:pt x="4086638" y="4113979"/>
                    <a:pt x="4049071" y="4107883"/>
                  </a:cubicBezTo>
                  <a:cubicBezTo>
                    <a:pt x="3817141" y="4064246"/>
                    <a:pt x="3321641" y="4050306"/>
                    <a:pt x="3021508" y="4107883"/>
                  </a:cubicBezTo>
                  <a:lnTo>
                    <a:pt x="3020403" y="4095796"/>
                  </a:lnTo>
                  <a:lnTo>
                    <a:pt x="3021508" y="4107883"/>
                  </a:lnTo>
                  <a:cubicBezTo>
                    <a:pt x="2850750" y="4136331"/>
                    <a:pt x="2780237" y="4124520"/>
                    <a:pt x="2714244" y="4113344"/>
                  </a:cubicBezTo>
                  <a:cubicBezTo>
                    <a:pt x="2664121" y="4104454"/>
                    <a:pt x="2617012" y="4095356"/>
                    <a:pt x="2528821" y="4107883"/>
                  </a:cubicBezTo>
                  <a:cubicBezTo>
                    <a:pt x="2324011" y="4133410"/>
                    <a:pt x="1822484" y="4160841"/>
                    <a:pt x="1497240" y="4107883"/>
                  </a:cubicBezTo>
                  <a:lnTo>
                    <a:pt x="1498345" y="4095796"/>
                  </a:lnTo>
                  <a:lnTo>
                    <a:pt x="1497240" y="4107883"/>
                  </a:lnTo>
                  <a:cubicBezTo>
                    <a:pt x="1314629" y="4073638"/>
                    <a:pt x="1227743" y="4085671"/>
                    <a:pt x="1136437" y="4098438"/>
                  </a:cubicBezTo>
                  <a:cubicBezTo>
                    <a:pt x="1065824" y="4108137"/>
                    <a:pt x="992398" y="4117027"/>
                    <a:pt x="871059" y="4107883"/>
                  </a:cubicBezTo>
                  <a:cubicBezTo>
                    <a:pt x="750524" y="4097557"/>
                    <a:pt x="620145" y="4106802"/>
                    <a:pt x="490770" y="4114868"/>
                  </a:cubicBezTo>
                  <a:cubicBezTo>
                    <a:pt x="364811" y="4122615"/>
                    <a:pt x="239755" y="4130362"/>
                    <a:pt x="126854" y="4121853"/>
                  </a:cubicBezTo>
                  <a:cubicBezTo>
                    <a:pt x="89689" y="4119059"/>
                    <a:pt x="53830" y="4114614"/>
                    <a:pt x="19578" y="4107756"/>
                  </a:cubicBezTo>
                  <a:cubicBezTo>
                    <a:pt x="15158" y="4106802"/>
                    <a:pt x="12065" y="4100932"/>
                    <a:pt x="12547" y="4094475"/>
                  </a:cubicBezTo>
                  <a:cubicBezTo>
                    <a:pt x="37156" y="3745959"/>
                    <a:pt x="30225" y="3487102"/>
                    <a:pt x="12547" y="3166320"/>
                  </a:cubicBezTo>
                  <a:lnTo>
                    <a:pt x="20884" y="3165293"/>
                  </a:lnTo>
                  <a:lnTo>
                    <a:pt x="12547" y="3166320"/>
                  </a:lnTo>
                  <a:cubicBezTo>
                    <a:pt x="1651" y="3010771"/>
                    <a:pt x="6223" y="2872098"/>
                    <a:pt x="11430" y="2712294"/>
                  </a:cubicBezTo>
                  <a:cubicBezTo>
                    <a:pt x="16062" y="2540457"/>
                    <a:pt x="21084" y="2343820"/>
                    <a:pt x="12547" y="2073664"/>
                  </a:cubicBezTo>
                  <a:lnTo>
                    <a:pt x="20884" y="2073078"/>
                  </a:lnTo>
                  <a:lnTo>
                    <a:pt x="12547" y="2073664"/>
                  </a:lnTo>
                  <a:cubicBezTo>
                    <a:pt x="0" y="1761247"/>
                    <a:pt x="5969" y="1568425"/>
                    <a:pt x="10795" y="1416985"/>
                  </a:cubicBezTo>
                  <a:cubicBezTo>
                    <a:pt x="13551" y="1318814"/>
                    <a:pt x="15560" y="1238545"/>
                    <a:pt x="12948" y="1154460"/>
                  </a:cubicBezTo>
                  <a:cubicBezTo>
                    <a:pt x="12848" y="1150498"/>
                    <a:pt x="12647" y="1146536"/>
                    <a:pt x="12546" y="1142574"/>
                  </a:cubicBezTo>
                  <a:cubicBezTo>
                    <a:pt x="2159" y="921871"/>
                    <a:pt x="2159" y="445834"/>
                    <a:pt x="12446" y="49478"/>
                  </a:cubicBezTo>
                  <a:cubicBezTo>
                    <a:pt x="12546" y="46103"/>
                    <a:pt x="13551" y="42875"/>
                    <a:pt x="15258" y="40674"/>
                  </a:cubicBezTo>
                  <a:cubicBezTo>
                    <a:pt x="16966" y="38472"/>
                    <a:pt x="19176" y="37338"/>
                    <a:pt x="21486" y="37592"/>
                  </a:cubicBezTo>
                  <a:moveTo>
                    <a:pt x="20180" y="61951"/>
                  </a:moveTo>
                  <a:lnTo>
                    <a:pt x="20783" y="49772"/>
                  </a:lnTo>
                  <a:lnTo>
                    <a:pt x="29120" y="50212"/>
                  </a:lnTo>
                  <a:cubicBezTo>
                    <a:pt x="20984" y="446421"/>
                    <a:pt x="20984" y="921578"/>
                    <a:pt x="29120" y="1141400"/>
                  </a:cubicBezTo>
                  <a:lnTo>
                    <a:pt x="20783" y="1141987"/>
                  </a:lnTo>
                  <a:lnTo>
                    <a:pt x="29120" y="1141400"/>
                  </a:lnTo>
                  <a:cubicBezTo>
                    <a:pt x="29220" y="1145362"/>
                    <a:pt x="29421" y="1149471"/>
                    <a:pt x="29522" y="1153433"/>
                  </a:cubicBezTo>
                  <a:cubicBezTo>
                    <a:pt x="32234" y="1238691"/>
                    <a:pt x="30225" y="1319987"/>
                    <a:pt x="27814" y="1417866"/>
                  </a:cubicBezTo>
                  <a:cubicBezTo>
                    <a:pt x="24098" y="1569012"/>
                    <a:pt x="19276" y="1761100"/>
                    <a:pt x="29120" y="2071757"/>
                  </a:cubicBezTo>
                  <a:cubicBezTo>
                    <a:pt x="37758" y="2342940"/>
                    <a:pt x="32636" y="2540457"/>
                    <a:pt x="28216" y="2712294"/>
                  </a:cubicBezTo>
                  <a:cubicBezTo>
                    <a:pt x="24098" y="2872245"/>
                    <a:pt x="20582" y="3009597"/>
                    <a:pt x="29120" y="3163532"/>
                  </a:cubicBezTo>
                  <a:cubicBezTo>
                    <a:pt x="46899" y="3485048"/>
                    <a:pt x="53930" y="3745518"/>
                    <a:pt x="29120" y="4096237"/>
                  </a:cubicBezTo>
                  <a:lnTo>
                    <a:pt x="20783" y="4094916"/>
                  </a:lnTo>
                  <a:lnTo>
                    <a:pt x="22089" y="4082883"/>
                  </a:lnTo>
                  <a:cubicBezTo>
                    <a:pt x="55738" y="4090660"/>
                    <a:pt x="90995" y="4095797"/>
                    <a:pt x="127758" y="4099025"/>
                  </a:cubicBezTo>
                  <a:cubicBezTo>
                    <a:pt x="239655" y="4108518"/>
                    <a:pt x="363706" y="4099905"/>
                    <a:pt x="489866" y="4090807"/>
                  </a:cubicBezTo>
                  <a:cubicBezTo>
                    <a:pt x="619040" y="4081562"/>
                    <a:pt x="750323" y="4072317"/>
                    <a:pt x="871963" y="4082736"/>
                  </a:cubicBezTo>
                  <a:lnTo>
                    <a:pt x="871461" y="4094916"/>
                  </a:lnTo>
                  <a:lnTo>
                    <a:pt x="871963" y="4082736"/>
                  </a:lnTo>
                  <a:cubicBezTo>
                    <a:pt x="992096" y="4093155"/>
                    <a:pt x="1064518" y="4083030"/>
                    <a:pt x="1134830" y="4073198"/>
                  </a:cubicBezTo>
                  <a:cubicBezTo>
                    <a:pt x="1226939" y="4060431"/>
                    <a:pt x="1315131" y="4048105"/>
                    <a:pt x="1499349" y="4082736"/>
                  </a:cubicBezTo>
                  <a:cubicBezTo>
                    <a:pt x="1822785" y="4138744"/>
                    <a:pt x="2322806" y="4111439"/>
                    <a:pt x="2527113" y="4082736"/>
                  </a:cubicBezTo>
                  <a:lnTo>
                    <a:pt x="2527916" y="4094916"/>
                  </a:lnTo>
                  <a:lnTo>
                    <a:pt x="2527113" y="4082736"/>
                  </a:lnTo>
                  <a:cubicBezTo>
                    <a:pt x="2617112" y="4069823"/>
                    <a:pt x="2665728" y="4079214"/>
                    <a:pt x="2716454" y="4089046"/>
                  </a:cubicBezTo>
                  <a:cubicBezTo>
                    <a:pt x="2781241" y="4101666"/>
                    <a:pt x="2850348" y="4114106"/>
                    <a:pt x="3019299" y="4082736"/>
                  </a:cubicBezTo>
                  <a:cubicBezTo>
                    <a:pt x="3321039" y="4024772"/>
                    <a:pt x="3817945" y="4038713"/>
                    <a:pt x="4051181" y="4082736"/>
                  </a:cubicBezTo>
                  <a:lnTo>
                    <a:pt x="4050076" y="4094916"/>
                  </a:lnTo>
                  <a:lnTo>
                    <a:pt x="4051181" y="4082736"/>
                  </a:lnTo>
                  <a:cubicBezTo>
                    <a:pt x="4088848" y="4089780"/>
                    <a:pt x="4119986" y="4096530"/>
                    <a:pt x="4147308" y="4102400"/>
                  </a:cubicBezTo>
                  <a:cubicBezTo>
                    <a:pt x="4287832" y="4129092"/>
                    <a:pt x="4329316" y="4136966"/>
                    <a:pt x="4675955" y="4082736"/>
                  </a:cubicBezTo>
                  <a:cubicBezTo>
                    <a:pt x="4695542" y="4079361"/>
                    <a:pt x="4714928" y="4076426"/>
                    <a:pt x="4734114" y="4073931"/>
                  </a:cubicBezTo>
                  <a:cubicBezTo>
                    <a:pt x="4942438" y="4046197"/>
                    <a:pt x="5126154" y="4061899"/>
                    <a:pt x="5295406" y="4076279"/>
                  </a:cubicBezTo>
                  <a:cubicBezTo>
                    <a:pt x="5440852" y="4088753"/>
                    <a:pt x="5575249" y="4100052"/>
                    <a:pt x="5705828" y="4082736"/>
                  </a:cubicBezTo>
                  <a:lnTo>
                    <a:pt x="5706632" y="4094916"/>
                  </a:lnTo>
                  <a:lnTo>
                    <a:pt x="5705828" y="4082736"/>
                  </a:lnTo>
                  <a:cubicBezTo>
                    <a:pt x="5790103" y="4071437"/>
                    <a:pt x="5847759" y="4067034"/>
                    <a:pt x="5895370" y="4066301"/>
                  </a:cubicBezTo>
                  <a:cubicBezTo>
                    <a:pt x="5944388" y="4065567"/>
                    <a:pt x="5982557" y="4068795"/>
                    <a:pt x="6027758" y="4072611"/>
                  </a:cubicBezTo>
                  <a:cubicBezTo>
                    <a:pt x="6094454" y="4078187"/>
                    <a:pt x="6176921" y="4085084"/>
                    <a:pt x="6333215" y="4082736"/>
                  </a:cubicBezTo>
                  <a:lnTo>
                    <a:pt x="6333315" y="4094916"/>
                  </a:lnTo>
                  <a:lnTo>
                    <a:pt x="6333215" y="4082736"/>
                  </a:lnTo>
                  <a:cubicBezTo>
                    <a:pt x="6415982" y="4081415"/>
                    <a:pt x="6499453" y="4079655"/>
                    <a:pt x="6580915" y="4078040"/>
                  </a:cubicBezTo>
                  <a:cubicBezTo>
                    <a:pt x="6859150" y="4072171"/>
                    <a:pt x="7113882" y="4066888"/>
                    <a:pt x="7229495" y="4082883"/>
                  </a:cubicBezTo>
                  <a:lnTo>
                    <a:pt x="7228691" y="4095063"/>
                  </a:lnTo>
                  <a:lnTo>
                    <a:pt x="7229495" y="4082883"/>
                  </a:lnTo>
                  <a:cubicBezTo>
                    <a:pt x="7377652" y="4103280"/>
                    <a:pt x="7564080" y="4104748"/>
                    <a:pt x="7720375" y="4082883"/>
                  </a:cubicBezTo>
                  <a:lnTo>
                    <a:pt x="7721179" y="4095063"/>
                  </a:lnTo>
                  <a:lnTo>
                    <a:pt x="7720375" y="4082883"/>
                  </a:lnTo>
                  <a:cubicBezTo>
                    <a:pt x="7787874" y="4073345"/>
                    <a:pt x="7852059" y="4081562"/>
                    <a:pt x="7918053" y="4089780"/>
                  </a:cubicBezTo>
                  <a:cubicBezTo>
                    <a:pt x="8007550" y="4100932"/>
                    <a:pt x="8100663" y="4111947"/>
                    <a:pt x="8212159" y="4083030"/>
                  </a:cubicBezTo>
                  <a:lnTo>
                    <a:pt x="8213665" y="4095063"/>
                  </a:lnTo>
                  <a:lnTo>
                    <a:pt x="8212159" y="4083030"/>
                  </a:lnTo>
                  <a:cubicBezTo>
                    <a:pt x="8409133" y="4030789"/>
                    <a:pt x="8953551" y="4046343"/>
                    <a:pt x="9110347" y="4083030"/>
                  </a:cubicBezTo>
                  <a:lnTo>
                    <a:pt x="9109041" y="4095063"/>
                  </a:lnTo>
                  <a:lnTo>
                    <a:pt x="9110347" y="4083030"/>
                  </a:lnTo>
                  <a:cubicBezTo>
                    <a:pt x="9143996" y="4090954"/>
                    <a:pt x="9172021" y="4094475"/>
                    <a:pt x="9199643" y="4095650"/>
                  </a:cubicBezTo>
                  <a:cubicBezTo>
                    <a:pt x="9234599" y="4096970"/>
                    <a:pt x="9269052" y="4094182"/>
                    <a:pt x="9314353" y="4090660"/>
                  </a:cubicBezTo>
                  <a:cubicBezTo>
                    <a:pt x="9397523" y="4084057"/>
                    <a:pt x="9515647" y="4074518"/>
                    <a:pt x="9736025" y="4083030"/>
                  </a:cubicBezTo>
                  <a:cubicBezTo>
                    <a:pt x="9919440" y="4090073"/>
                    <a:pt x="10036158" y="4078187"/>
                    <a:pt x="10140221" y="4067622"/>
                  </a:cubicBezTo>
                  <a:cubicBezTo>
                    <a:pt x="10282452" y="4053094"/>
                    <a:pt x="10400978" y="4041061"/>
                    <a:pt x="10632306" y="4083176"/>
                  </a:cubicBezTo>
                  <a:lnTo>
                    <a:pt x="10631302" y="4095356"/>
                  </a:lnTo>
                  <a:lnTo>
                    <a:pt x="10632306" y="4083176"/>
                  </a:lnTo>
                  <a:cubicBezTo>
                    <a:pt x="10865239" y="4123123"/>
                    <a:pt x="11169692" y="4104895"/>
                    <a:pt x="11414278" y="4088166"/>
                  </a:cubicBezTo>
                  <a:cubicBezTo>
                    <a:pt x="11586845" y="4076426"/>
                    <a:pt x="11730783" y="4066448"/>
                    <a:pt x="11796776" y="4083176"/>
                  </a:cubicBezTo>
                  <a:lnTo>
                    <a:pt x="11795371" y="4095209"/>
                  </a:lnTo>
                  <a:lnTo>
                    <a:pt x="11796776" y="4083176"/>
                  </a:lnTo>
                  <a:cubicBezTo>
                    <a:pt x="11819678" y="4089046"/>
                    <a:pt x="11840170" y="4092274"/>
                    <a:pt x="11859856" y="4093889"/>
                  </a:cubicBezTo>
                  <a:cubicBezTo>
                    <a:pt x="11900437" y="4097117"/>
                    <a:pt x="11937602" y="4093008"/>
                    <a:pt x="11986017" y="4087579"/>
                  </a:cubicBezTo>
                  <a:cubicBezTo>
                    <a:pt x="12071998" y="4077894"/>
                    <a:pt x="12191429" y="4064393"/>
                    <a:pt x="12422555" y="4083030"/>
                  </a:cubicBezTo>
                  <a:cubicBezTo>
                    <a:pt x="12638113" y="4100346"/>
                    <a:pt x="12802544" y="4091688"/>
                    <a:pt x="12962352" y="4083323"/>
                  </a:cubicBezTo>
                  <a:cubicBezTo>
                    <a:pt x="13116035" y="4075252"/>
                    <a:pt x="13265701" y="4067328"/>
                    <a:pt x="13452229" y="4083030"/>
                  </a:cubicBezTo>
                  <a:lnTo>
                    <a:pt x="13451725" y="4095209"/>
                  </a:lnTo>
                  <a:lnTo>
                    <a:pt x="13443389" y="4095063"/>
                  </a:lnTo>
                  <a:cubicBezTo>
                    <a:pt x="13444093" y="3949786"/>
                    <a:pt x="13441681" y="3727029"/>
                    <a:pt x="13438969" y="3482113"/>
                  </a:cubicBezTo>
                  <a:cubicBezTo>
                    <a:pt x="13433645" y="2989347"/>
                    <a:pt x="13427218" y="2406480"/>
                    <a:pt x="13443490" y="2192527"/>
                  </a:cubicBezTo>
                  <a:cubicBezTo>
                    <a:pt x="13469578" y="1874973"/>
                    <a:pt x="13464371" y="1405393"/>
                    <a:pt x="13443490" y="1143455"/>
                  </a:cubicBezTo>
                  <a:lnTo>
                    <a:pt x="13451826" y="1142134"/>
                  </a:lnTo>
                  <a:lnTo>
                    <a:pt x="13443490" y="1143455"/>
                  </a:lnTo>
                  <a:cubicBezTo>
                    <a:pt x="13441882" y="1122910"/>
                    <a:pt x="13440676" y="1100899"/>
                    <a:pt x="13439673" y="1077860"/>
                  </a:cubicBezTo>
                  <a:cubicBezTo>
                    <a:pt x="13434148" y="944176"/>
                    <a:pt x="13437865" y="769698"/>
                    <a:pt x="13441681" y="591110"/>
                  </a:cubicBezTo>
                  <a:cubicBezTo>
                    <a:pt x="13445800" y="401664"/>
                    <a:pt x="13449917" y="207522"/>
                    <a:pt x="13443389" y="50506"/>
                  </a:cubicBezTo>
                  <a:lnTo>
                    <a:pt x="13451725" y="49772"/>
                  </a:lnTo>
                  <a:lnTo>
                    <a:pt x="13451123" y="61952"/>
                  </a:lnTo>
                  <a:cubicBezTo>
                    <a:pt x="13076459" y="22225"/>
                    <a:pt x="12975411" y="21082"/>
                    <a:pt x="12691550" y="61952"/>
                  </a:cubicBezTo>
                  <a:cubicBezTo>
                    <a:pt x="12406484" y="105681"/>
                    <a:pt x="11917112" y="103040"/>
                    <a:pt x="11660069" y="61952"/>
                  </a:cubicBezTo>
                  <a:cubicBezTo>
                    <a:pt x="11404234" y="23368"/>
                    <a:pt x="11196311" y="22860"/>
                    <a:pt x="10900697" y="61952"/>
                  </a:cubicBezTo>
                  <a:cubicBezTo>
                    <a:pt x="10900195" y="61952"/>
                    <a:pt x="10899794" y="62098"/>
                    <a:pt x="10899291" y="62098"/>
                  </a:cubicBezTo>
                  <a:cubicBezTo>
                    <a:pt x="10772629" y="79708"/>
                    <a:pt x="10711658" y="68702"/>
                    <a:pt x="10642250" y="56082"/>
                  </a:cubicBezTo>
                  <a:cubicBezTo>
                    <a:pt x="10550140" y="39353"/>
                    <a:pt x="10442362" y="22225"/>
                    <a:pt x="10139618" y="61805"/>
                  </a:cubicBezTo>
                  <a:cubicBezTo>
                    <a:pt x="9830444" y="104801"/>
                    <a:pt x="9554619" y="82789"/>
                    <a:pt x="9338761" y="65767"/>
                  </a:cubicBezTo>
                  <a:cubicBezTo>
                    <a:pt x="9183070" y="53441"/>
                    <a:pt x="9059421" y="43609"/>
                    <a:pt x="8976051" y="61805"/>
                  </a:cubicBezTo>
                  <a:cubicBezTo>
                    <a:pt x="8963596" y="64593"/>
                    <a:pt x="8950236" y="66794"/>
                    <a:pt x="8936073" y="68555"/>
                  </a:cubicBezTo>
                  <a:cubicBezTo>
                    <a:pt x="8829399" y="82496"/>
                    <a:pt x="8676520" y="73691"/>
                    <a:pt x="8521734" y="64887"/>
                  </a:cubicBezTo>
                  <a:cubicBezTo>
                    <a:pt x="8360819" y="55642"/>
                    <a:pt x="8197694" y="46397"/>
                    <a:pt x="8080172" y="61805"/>
                  </a:cubicBezTo>
                  <a:cubicBezTo>
                    <a:pt x="7832573" y="94235"/>
                    <a:pt x="7398947" y="119916"/>
                    <a:pt x="6914697" y="61805"/>
                  </a:cubicBezTo>
                  <a:lnTo>
                    <a:pt x="6915400" y="49625"/>
                  </a:lnTo>
                  <a:lnTo>
                    <a:pt x="6914697" y="61805"/>
                  </a:lnTo>
                  <a:cubicBezTo>
                    <a:pt x="6910177" y="61218"/>
                    <a:pt x="6905757" y="60778"/>
                    <a:pt x="6901237" y="60191"/>
                  </a:cubicBezTo>
                  <a:cubicBezTo>
                    <a:pt x="6631037" y="30353"/>
                    <a:pt x="6387455" y="44049"/>
                    <a:pt x="6176117" y="57109"/>
                  </a:cubicBezTo>
                  <a:cubicBezTo>
                    <a:pt x="6014901" y="66941"/>
                    <a:pt x="5871966" y="75746"/>
                    <a:pt x="5750728" y="61805"/>
                  </a:cubicBezTo>
                  <a:lnTo>
                    <a:pt x="5751431" y="49625"/>
                  </a:lnTo>
                  <a:lnTo>
                    <a:pt x="5750728" y="61805"/>
                  </a:lnTo>
                  <a:cubicBezTo>
                    <a:pt x="5620751" y="46837"/>
                    <a:pt x="5537983" y="57403"/>
                    <a:pt x="5457928" y="67675"/>
                  </a:cubicBezTo>
                  <a:cubicBezTo>
                    <a:pt x="5365317" y="79561"/>
                    <a:pt x="5276422" y="90860"/>
                    <a:pt x="5123443" y="61658"/>
                  </a:cubicBezTo>
                  <a:lnTo>
                    <a:pt x="5124547" y="49478"/>
                  </a:lnTo>
                  <a:lnTo>
                    <a:pt x="5123443" y="61658"/>
                  </a:lnTo>
                  <a:cubicBezTo>
                    <a:pt x="5053532" y="48598"/>
                    <a:pt x="4960820" y="42141"/>
                    <a:pt x="4857160" y="39940"/>
                  </a:cubicBezTo>
                  <a:cubicBezTo>
                    <a:pt x="4675754" y="36322"/>
                    <a:pt x="4461905" y="45223"/>
                    <a:pt x="4280600" y="53000"/>
                  </a:cubicBezTo>
                  <a:cubicBezTo>
                    <a:pt x="4147810" y="58723"/>
                    <a:pt x="4032398" y="63566"/>
                    <a:pt x="3960478" y="62098"/>
                  </a:cubicBezTo>
                  <a:cubicBezTo>
                    <a:pt x="3879720" y="60337"/>
                    <a:pt x="3791528" y="64886"/>
                    <a:pt x="3699620" y="69729"/>
                  </a:cubicBezTo>
                  <a:cubicBezTo>
                    <a:pt x="3536094" y="78240"/>
                    <a:pt x="3361116" y="87338"/>
                    <a:pt x="3198595" y="62098"/>
                  </a:cubicBezTo>
                  <a:cubicBezTo>
                    <a:pt x="3160124" y="56082"/>
                    <a:pt x="3127780" y="52707"/>
                    <a:pt x="3098751" y="50946"/>
                  </a:cubicBezTo>
                  <a:cubicBezTo>
                    <a:pt x="3037881" y="47424"/>
                    <a:pt x="2991375" y="51679"/>
                    <a:pt x="2933116" y="57109"/>
                  </a:cubicBezTo>
                  <a:cubicBezTo>
                    <a:pt x="2837190" y="66060"/>
                    <a:pt x="2710326" y="77800"/>
                    <a:pt x="2438118" y="62098"/>
                  </a:cubicBezTo>
                  <a:lnTo>
                    <a:pt x="2438419" y="49918"/>
                  </a:lnTo>
                  <a:lnTo>
                    <a:pt x="2438118" y="62098"/>
                  </a:lnTo>
                  <a:cubicBezTo>
                    <a:pt x="1921825" y="33020"/>
                    <a:pt x="1517831" y="32385"/>
                    <a:pt x="1275153" y="62098"/>
                  </a:cubicBezTo>
                  <a:lnTo>
                    <a:pt x="1274450" y="49918"/>
                  </a:lnTo>
                  <a:lnTo>
                    <a:pt x="1275153" y="62098"/>
                  </a:lnTo>
                  <a:cubicBezTo>
                    <a:pt x="1270031" y="62685"/>
                    <a:pt x="1265008" y="63272"/>
                    <a:pt x="1260187" y="63859"/>
                  </a:cubicBezTo>
                  <a:cubicBezTo>
                    <a:pt x="1159540" y="75452"/>
                    <a:pt x="1121973" y="68408"/>
                    <a:pt x="1080489" y="60484"/>
                  </a:cubicBezTo>
                  <a:cubicBezTo>
                    <a:pt x="1030266" y="50946"/>
                    <a:pt x="973715" y="40087"/>
                    <a:pt x="782666" y="62098"/>
                  </a:cubicBezTo>
                  <a:lnTo>
                    <a:pt x="781863" y="49772"/>
                  </a:lnTo>
                  <a:lnTo>
                    <a:pt x="782566" y="61951"/>
                  </a:lnTo>
                  <a:cubicBezTo>
                    <a:pt x="428795" y="102746"/>
                    <a:pt x="302333" y="95556"/>
                    <a:pt x="20180" y="61951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3447658" cy="4117315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3359"/>
                </a:lnSpc>
              </a:pPr>
              <a:r>
                <a:rPr lang="en-US" sz="2400" i="true">
                  <a:solidFill>
                    <a:srgbClr val="5E17EB"/>
                  </a:solidFill>
                  <a:latin typeface="Gliker"/>
                  <a:ea typeface="Gliker"/>
                  <a:cs typeface="Gliker"/>
                  <a:sym typeface="Gliker"/>
                </a:rPr>
                <a:t>1. “Non con la potenza né con la forza, ma con il mio Spirito”</a:t>
              </a:r>
            </a:p>
            <a:p>
              <a:pPr algn="l">
                <a:lnSpc>
                  <a:spcPts val="3359"/>
                </a:lnSpc>
              </a:pPr>
            </a:p>
            <a:p>
              <a:pPr algn="l">
                <a:lnSpc>
                  <a:spcPts val="3359"/>
                </a:lnSpc>
              </a:pPr>
              <a:r>
                <a:rPr lang="en-US" sz="2400" i="true">
                  <a:solidFill>
                    <a:srgbClr val="5E17EB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Domande per la discussione:</a:t>
              </a:r>
            </a:p>
            <a:p>
              <a:pPr algn="l">
                <a:lnSpc>
                  <a:spcPts val="3359"/>
                </a:lnSpc>
              </a:pPr>
              <a:r>
                <a:rPr lang="en-US" sz="2400" i="true">
                  <a:solidFill>
                    <a:srgbClr val="5E17EB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 </a:t>
              </a:r>
              <a:r>
                <a:rPr lang="en-US" sz="2400" i="true" b="true">
                  <a:solidFill>
                    <a:srgbClr val="5E17EB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• Come interpretiamo oggi l’invito a confidare nello Spirito Santo piuttosto che nelle nostre capacità?</a:t>
              </a:r>
            </a:p>
            <a:p>
              <a:pPr algn="l">
                <a:lnSpc>
                  <a:spcPts val="3359"/>
                </a:lnSpc>
              </a:pPr>
              <a:r>
                <a:rPr lang="en-US" b="true" sz="2400" i="true">
                  <a:solidFill>
                    <a:srgbClr val="5E17EB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 • Ci sono situazioni in cui abbiamo sperimentato che la forza dello Spirito è stata più efficace delle risorse umane?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92978" y="5143500"/>
            <a:ext cx="11659647" cy="2321899"/>
            <a:chOff x="0" y="0"/>
            <a:chExt cx="15546196" cy="309586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26289" y="-41148"/>
              <a:ext cx="15605707" cy="3198702"/>
            </a:xfrm>
            <a:custGeom>
              <a:avLst/>
              <a:gdLst/>
              <a:ahLst/>
              <a:cxnLst/>
              <a:rect r="r" b="b" t="t" l="l"/>
              <a:pathLst>
                <a:path h="3198702" w="15605707">
                  <a:moveTo>
                    <a:pt x="35927" y="50413"/>
                  </a:moveTo>
                  <a:cubicBezTo>
                    <a:pt x="169466" y="61465"/>
                    <a:pt x="387541" y="24257"/>
                    <a:pt x="605268" y="50413"/>
                  </a:cubicBezTo>
                  <a:cubicBezTo>
                    <a:pt x="822994" y="74525"/>
                    <a:pt x="1039792" y="48850"/>
                    <a:pt x="1174608" y="50413"/>
                  </a:cubicBezTo>
                  <a:cubicBezTo>
                    <a:pt x="1309425" y="51976"/>
                    <a:pt x="1512172" y="47064"/>
                    <a:pt x="1743949" y="50413"/>
                  </a:cubicBezTo>
                  <a:cubicBezTo>
                    <a:pt x="1975726" y="53762"/>
                    <a:pt x="2561789" y="42264"/>
                    <a:pt x="3089558" y="50413"/>
                  </a:cubicBezTo>
                  <a:cubicBezTo>
                    <a:pt x="3617327" y="58562"/>
                    <a:pt x="3682936" y="48292"/>
                    <a:pt x="4124659" y="50413"/>
                  </a:cubicBezTo>
                  <a:cubicBezTo>
                    <a:pt x="4566383" y="52534"/>
                    <a:pt x="4560113" y="68944"/>
                    <a:pt x="4694000" y="50413"/>
                  </a:cubicBezTo>
                  <a:cubicBezTo>
                    <a:pt x="4827888" y="30607"/>
                    <a:pt x="5486293" y="95847"/>
                    <a:pt x="5729102" y="50413"/>
                  </a:cubicBezTo>
                  <a:cubicBezTo>
                    <a:pt x="5971910" y="0"/>
                    <a:pt x="6525110" y="73744"/>
                    <a:pt x="7074827" y="50413"/>
                  </a:cubicBezTo>
                  <a:cubicBezTo>
                    <a:pt x="7624543" y="25146"/>
                    <a:pt x="7754830" y="71176"/>
                    <a:pt x="7954675" y="50413"/>
                  </a:cubicBezTo>
                  <a:cubicBezTo>
                    <a:pt x="8154518" y="28067"/>
                    <a:pt x="8633750" y="50413"/>
                    <a:pt x="8834523" y="50413"/>
                  </a:cubicBezTo>
                  <a:cubicBezTo>
                    <a:pt x="9035296" y="50413"/>
                    <a:pt x="9474465" y="69949"/>
                    <a:pt x="9869624" y="50413"/>
                  </a:cubicBezTo>
                  <a:cubicBezTo>
                    <a:pt x="10264783" y="29464"/>
                    <a:pt x="10752143" y="59232"/>
                    <a:pt x="11059979" y="50413"/>
                  </a:cubicBezTo>
                  <a:cubicBezTo>
                    <a:pt x="11367816" y="41595"/>
                    <a:pt x="11793283" y="53092"/>
                    <a:pt x="12250334" y="50413"/>
                  </a:cubicBezTo>
                  <a:cubicBezTo>
                    <a:pt x="12707387" y="47734"/>
                    <a:pt x="13011740" y="74860"/>
                    <a:pt x="13440689" y="50413"/>
                  </a:cubicBezTo>
                  <a:cubicBezTo>
                    <a:pt x="13869641" y="23876"/>
                    <a:pt x="14535827" y="142843"/>
                    <a:pt x="15562682" y="50413"/>
                  </a:cubicBezTo>
                  <a:cubicBezTo>
                    <a:pt x="15588308" y="231924"/>
                    <a:pt x="15554671" y="593717"/>
                    <a:pt x="15562682" y="819767"/>
                  </a:cubicBezTo>
                  <a:cubicBezTo>
                    <a:pt x="15570695" y="1045818"/>
                    <a:pt x="15553394" y="1272650"/>
                    <a:pt x="15562682" y="1589122"/>
                  </a:cubicBezTo>
                  <a:cubicBezTo>
                    <a:pt x="15571973" y="1905593"/>
                    <a:pt x="15522504" y="2060647"/>
                    <a:pt x="15562682" y="2389174"/>
                  </a:cubicBezTo>
                  <a:cubicBezTo>
                    <a:pt x="15605707" y="2717701"/>
                    <a:pt x="15539111" y="2770949"/>
                    <a:pt x="15562682" y="3127718"/>
                  </a:cubicBezTo>
                  <a:cubicBezTo>
                    <a:pt x="14995781" y="3102267"/>
                    <a:pt x="14846217" y="3184097"/>
                    <a:pt x="14372328" y="3127718"/>
                  </a:cubicBezTo>
                  <a:cubicBezTo>
                    <a:pt x="13898439" y="3077038"/>
                    <a:pt x="13841888" y="3111532"/>
                    <a:pt x="13492481" y="3127718"/>
                  </a:cubicBezTo>
                  <a:cubicBezTo>
                    <a:pt x="13143071" y="3144854"/>
                    <a:pt x="12852770" y="3160348"/>
                    <a:pt x="12612632" y="3127718"/>
                  </a:cubicBezTo>
                  <a:cubicBezTo>
                    <a:pt x="12372494" y="3097913"/>
                    <a:pt x="11971180" y="3160729"/>
                    <a:pt x="11732784" y="3127718"/>
                  </a:cubicBezTo>
                  <a:cubicBezTo>
                    <a:pt x="11494388" y="3097578"/>
                    <a:pt x="11079256" y="3173429"/>
                    <a:pt x="10852937" y="3127718"/>
                  </a:cubicBezTo>
                  <a:cubicBezTo>
                    <a:pt x="10626616" y="3086415"/>
                    <a:pt x="10117659" y="3099029"/>
                    <a:pt x="9662581" y="3127718"/>
                  </a:cubicBezTo>
                  <a:cubicBezTo>
                    <a:pt x="9207503" y="3159078"/>
                    <a:pt x="8977236" y="3118565"/>
                    <a:pt x="8627479" y="3127718"/>
                  </a:cubicBezTo>
                  <a:cubicBezTo>
                    <a:pt x="8277723" y="3136872"/>
                    <a:pt x="8313489" y="3148917"/>
                    <a:pt x="8058138" y="3127718"/>
                  </a:cubicBezTo>
                  <a:cubicBezTo>
                    <a:pt x="7802789" y="3107960"/>
                    <a:pt x="7497275" y="3153998"/>
                    <a:pt x="7178291" y="3127718"/>
                  </a:cubicBezTo>
                  <a:cubicBezTo>
                    <a:pt x="6859306" y="3103494"/>
                    <a:pt x="6315628" y="3136983"/>
                    <a:pt x="5987936" y="3127718"/>
                  </a:cubicBezTo>
                  <a:cubicBezTo>
                    <a:pt x="5660242" y="3118453"/>
                    <a:pt x="5528677" y="3100816"/>
                    <a:pt x="5263341" y="3127718"/>
                  </a:cubicBezTo>
                  <a:cubicBezTo>
                    <a:pt x="4998005" y="3157046"/>
                    <a:pt x="4475229" y="3064201"/>
                    <a:pt x="3917732" y="3127718"/>
                  </a:cubicBezTo>
                  <a:cubicBezTo>
                    <a:pt x="3360236" y="3198702"/>
                    <a:pt x="3181758" y="3098248"/>
                    <a:pt x="2572124" y="3127718"/>
                  </a:cubicBezTo>
                  <a:cubicBezTo>
                    <a:pt x="1962489" y="3159966"/>
                    <a:pt x="1999532" y="3087866"/>
                    <a:pt x="1537022" y="3127718"/>
                  </a:cubicBezTo>
                  <a:cubicBezTo>
                    <a:pt x="1074513" y="3171778"/>
                    <a:pt x="388703" y="3064201"/>
                    <a:pt x="36043" y="3127718"/>
                  </a:cubicBezTo>
                  <a:cubicBezTo>
                    <a:pt x="43707" y="2928905"/>
                    <a:pt x="25019" y="2562312"/>
                    <a:pt x="36043" y="2358364"/>
                  </a:cubicBezTo>
                  <a:cubicBezTo>
                    <a:pt x="46959" y="2154416"/>
                    <a:pt x="69835" y="1910058"/>
                    <a:pt x="36043" y="1650630"/>
                  </a:cubicBezTo>
                  <a:cubicBezTo>
                    <a:pt x="0" y="1391202"/>
                    <a:pt x="39411" y="1200984"/>
                    <a:pt x="36043" y="942895"/>
                  </a:cubicBezTo>
                  <a:cubicBezTo>
                    <a:pt x="32676" y="684807"/>
                    <a:pt x="508" y="250343"/>
                    <a:pt x="35927" y="50413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-12065" y="-53213"/>
              <a:ext cx="15577767" cy="3201369"/>
            </a:xfrm>
            <a:custGeom>
              <a:avLst/>
              <a:gdLst/>
              <a:ahLst/>
              <a:cxnLst/>
              <a:rect r="r" b="b" t="t" l="l"/>
              <a:pathLst>
                <a:path h="3201369" w="15577767">
                  <a:moveTo>
                    <a:pt x="21703" y="62478"/>
                  </a:moveTo>
                  <a:cubicBezTo>
                    <a:pt x="347538" y="88042"/>
                    <a:pt x="493154" y="93400"/>
                    <a:pt x="901551" y="62478"/>
                  </a:cubicBezTo>
                  <a:cubicBezTo>
                    <a:pt x="1309948" y="28575"/>
                    <a:pt x="1189647" y="85697"/>
                    <a:pt x="1470892" y="62478"/>
                  </a:cubicBezTo>
                  <a:cubicBezTo>
                    <a:pt x="1752136" y="37338"/>
                    <a:pt x="2219639" y="37973"/>
                    <a:pt x="2816500" y="62478"/>
                  </a:cubicBezTo>
                  <a:cubicBezTo>
                    <a:pt x="3413362" y="85139"/>
                    <a:pt x="3404188" y="29718"/>
                    <a:pt x="3696348" y="62478"/>
                  </a:cubicBezTo>
                  <a:cubicBezTo>
                    <a:pt x="3988509" y="92395"/>
                    <a:pt x="4315737" y="58795"/>
                    <a:pt x="4576196" y="62478"/>
                  </a:cubicBezTo>
                  <a:cubicBezTo>
                    <a:pt x="4836655" y="66162"/>
                    <a:pt x="5593532" y="16764"/>
                    <a:pt x="5921805" y="62478"/>
                  </a:cubicBezTo>
                  <a:cubicBezTo>
                    <a:pt x="6250079" y="103781"/>
                    <a:pt x="6321261" y="35814"/>
                    <a:pt x="6646400" y="62478"/>
                  </a:cubicBezTo>
                  <a:cubicBezTo>
                    <a:pt x="6971538" y="87037"/>
                    <a:pt x="7432886" y="13462"/>
                    <a:pt x="7992008" y="62478"/>
                  </a:cubicBezTo>
                  <a:cubicBezTo>
                    <a:pt x="8551131" y="106684"/>
                    <a:pt x="9051843" y="87037"/>
                    <a:pt x="9337617" y="62478"/>
                  </a:cubicBezTo>
                  <a:cubicBezTo>
                    <a:pt x="9623391" y="35814"/>
                    <a:pt x="10139548" y="95856"/>
                    <a:pt x="10372719" y="62478"/>
                  </a:cubicBezTo>
                  <a:cubicBezTo>
                    <a:pt x="10605890" y="25781"/>
                    <a:pt x="11105210" y="118517"/>
                    <a:pt x="11718327" y="62478"/>
                  </a:cubicBezTo>
                  <a:cubicBezTo>
                    <a:pt x="12331446" y="0"/>
                    <a:pt x="12255852" y="94070"/>
                    <a:pt x="12598176" y="62478"/>
                  </a:cubicBezTo>
                  <a:cubicBezTo>
                    <a:pt x="12940500" y="27813"/>
                    <a:pt x="13181567" y="28321"/>
                    <a:pt x="13478024" y="62478"/>
                  </a:cubicBezTo>
                  <a:cubicBezTo>
                    <a:pt x="13774479" y="93623"/>
                    <a:pt x="14339524" y="95632"/>
                    <a:pt x="14668380" y="62478"/>
                  </a:cubicBezTo>
                  <a:cubicBezTo>
                    <a:pt x="14997232" y="26035"/>
                    <a:pt x="15114748" y="27305"/>
                    <a:pt x="15548225" y="62478"/>
                  </a:cubicBezTo>
                  <a:cubicBezTo>
                    <a:pt x="15564812" y="315320"/>
                    <a:pt x="15525002" y="693411"/>
                    <a:pt x="15548225" y="893341"/>
                  </a:cubicBezTo>
                  <a:cubicBezTo>
                    <a:pt x="15572686" y="1093270"/>
                    <a:pt x="15577766" y="1451156"/>
                    <a:pt x="15548225" y="1693393"/>
                  </a:cubicBezTo>
                  <a:cubicBezTo>
                    <a:pt x="15520359" y="1935630"/>
                    <a:pt x="15550549" y="2806233"/>
                    <a:pt x="15548225" y="3139672"/>
                  </a:cubicBezTo>
                  <a:cubicBezTo>
                    <a:pt x="15109173" y="3115225"/>
                    <a:pt x="14847553" y="3167841"/>
                    <a:pt x="14357870" y="3139672"/>
                  </a:cubicBezTo>
                  <a:cubicBezTo>
                    <a:pt x="13868190" y="3113773"/>
                    <a:pt x="13813844" y="3172667"/>
                    <a:pt x="13633277" y="3139672"/>
                  </a:cubicBezTo>
                  <a:cubicBezTo>
                    <a:pt x="13452708" y="3109532"/>
                    <a:pt x="12749480" y="3201369"/>
                    <a:pt x="12287668" y="3139672"/>
                  </a:cubicBezTo>
                  <a:cubicBezTo>
                    <a:pt x="11825856" y="3084303"/>
                    <a:pt x="11754905" y="3152855"/>
                    <a:pt x="11252566" y="3139672"/>
                  </a:cubicBezTo>
                  <a:cubicBezTo>
                    <a:pt x="10750227" y="3126946"/>
                    <a:pt x="10708424" y="3169873"/>
                    <a:pt x="10527972" y="3139672"/>
                  </a:cubicBezTo>
                  <a:cubicBezTo>
                    <a:pt x="10347520" y="3111988"/>
                    <a:pt x="9719190" y="3100155"/>
                    <a:pt x="9492870" y="3139672"/>
                  </a:cubicBezTo>
                  <a:cubicBezTo>
                    <a:pt x="9266551" y="3183335"/>
                    <a:pt x="9104794" y="3122927"/>
                    <a:pt x="8923530" y="3139672"/>
                  </a:cubicBezTo>
                  <a:cubicBezTo>
                    <a:pt x="8742265" y="3157426"/>
                    <a:pt x="8526048" y="3156156"/>
                    <a:pt x="8354189" y="3139672"/>
                  </a:cubicBezTo>
                  <a:cubicBezTo>
                    <a:pt x="8182330" y="3124043"/>
                    <a:pt x="7741884" y="3135430"/>
                    <a:pt x="7319087" y="3139672"/>
                  </a:cubicBezTo>
                  <a:cubicBezTo>
                    <a:pt x="6896291" y="3143913"/>
                    <a:pt x="6939604" y="3109420"/>
                    <a:pt x="6594493" y="3139672"/>
                  </a:cubicBezTo>
                  <a:cubicBezTo>
                    <a:pt x="6249382" y="3172794"/>
                    <a:pt x="5882672" y="3086201"/>
                    <a:pt x="5404138" y="3139672"/>
                  </a:cubicBezTo>
                  <a:cubicBezTo>
                    <a:pt x="4925603" y="3199210"/>
                    <a:pt x="4948480" y="3176350"/>
                    <a:pt x="4679544" y="3139672"/>
                  </a:cubicBezTo>
                  <a:cubicBezTo>
                    <a:pt x="4410608" y="3106294"/>
                    <a:pt x="3837087" y="3095689"/>
                    <a:pt x="3489188" y="3139672"/>
                  </a:cubicBezTo>
                  <a:cubicBezTo>
                    <a:pt x="3141290" y="3188414"/>
                    <a:pt x="3156386" y="3117234"/>
                    <a:pt x="2919848" y="3139672"/>
                  </a:cubicBezTo>
                  <a:cubicBezTo>
                    <a:pt x="2683310" y="3163904"/>
                    <a:pt x="2104447" y="3191208"/>
                    <a:pt x="1729493" y="3139672"/>
                  </a:cubicBezTo>
                  <a:cubicBezTo>
                    <a:pt x="1354538" y="3093233"/>
                    <a:pt x="1326205" y="3159077"/>
                    <a:pt x="1004898" y="3139672"/>
                  </a:cubicBezTo>
                  <a:cubicBezTo>
                    <a:pt x="683592" y="3121476"/>
                    <a:pt x="302483" y="3187018"/>
                    <a:pt x="21586" y="3139672"/>
                  </a:cubicBezTo>
                  <a:cubicBezTo>
                    <a:pt x="50152" y="2873769"/>
                    <a:pt x="42140" y="2676184"/>
                    <a:pt x="21586" y="2431937"/>
                  </a:cubicBezTo>
                  <a:cubicBezTo>
                    <a:pt x="0" y="2187691"/>
                    <a:pt x="40746" y="1998478"/>
                    <a:pt x="21586" y="1601075"/>
                  </a:cubicBezTo>
                  <a:cubicBezTo>
                    <a:pt x="1524" y="1203672"/>
                    <a:pt x="30992" y="1060897"/>
                    <a:pt x="21586" y="893340"/>
                  </a:cubicBezTo>
                  <a:cubicBezTo>
                    <a:pt x="12181" y="725784"/>
                    <a:pt x="12297" y="363991"/>
                    <a:pt x="21703" y="62478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-23368" y="-27305"/>
              <a:ext cx="15593134" cy="3162506"/>
            </a:xfrm>
            <a:custGeom>
              <a:avLst/>
              <a:gdLst/>
              <a:ahLst/>
              <a:cxnLst/>
              <a:rect r="r" b="b" t="t" l="l"/>
              <a:pathLst>
                <a:path h="3162506" w="15593134">
                  <a:moveTo>
                    <a:pt x="33819" y="27305"/>
                  </a:moveTo>
                  <a:cubicBezTo>
                    <a:pt x="88628" y="31882"/>
                    <a:pt x="157952" y="28533"/>
                    <a:pt x="236914" y="24384"/>
                  </a:cubicBezTo>
                  <a:cubicBezTo>
                    <a:pt x="337243" y="18923"/>
                    <a:pt x="452086" y="12573"/>
                    <a:pt x="568207" y="23495"/>
                  </a:cubicBezTo>
                  <a:cubicBezTo>
                    <a:pt x="579935" y="24638"/>
                    <a:pt x="591780" y="25908"/>
                    <a:pt x="603508" y="27417"/>
                  </a:cubicBezTo>
                  <a:cubicBezTo>
                    <a:pt x="750285" y="43603"/>
                    <a:pt x="896945" y="37128"/>
                    <a:pt x="1018524" y="31659"/>
                  </a:cubicBezTo>
                  <a:cubicBezTo>
                    <a:pt x="1076004" y="29091"/>
                    <a:pt x="1128142" y="26670"/>
                    <a:pt x="1171804" y="27305"/>
                  </a:cubicBezTo>
                  <a:cubicBezTo>
                    <a:pt x="1227658" y="27975"/>
                    <a:pt x="1295124" y="27528"/>
                    <a:pt x="1371648" y="26924"/>
                  </a:cubicBezTo>
                  <a:cubicBezTo>
                    <a:pt x="1471396" y="26162"/>
                    <a:pt x="1586471" y="25273"/>
                    <a:pt x="1710605" y="26924"/>
                  </a:cubicBezTo>
                  <a:cubicBezTo>
                    <a:pt x="1720707" y="27051"/>
                    <a:pt x="1730926" y="27178"/>
                    <a:pt x="1741144" y="27417"/>
                  </a:cubicBezTo>
                  <a:cubicBezTo>
                    <a:pt x="1832067" y="28756"/>
                    <a:pt x="1977915" y="27752"/>
                    <a:pt x="2153490" y="26416"/>
                  </a:cubicBezTo>
                  <a:cubicBezTo>
                    <a:pt x="2418826" y="24384"/>
                    <a:pt x="2751976" y="21844"/>
                    <a:pt x="3066548" y="27051"/>
                  </a:cubicBezTo>
                  <a:cubicBezTo>
                    <a:pt x="3073283" y="27178"/>
                    <a:pt x="3080018" y="27305"/>
                    <a:pt x="3086753" y="27417"/>
                  </a:cubicBezTo>
                  <a:lnTo>
                    <a:pt x="3086637" y="36682"/>
                  </a:lnTo>
                  <a:lnTo>
                    <a:pt x="3086753" y="27417"/>
                  </a:lnTo>
                  <a:cubicBezTo>
                    <a:pt x="3396448" y="32217"/>
                    <a:pt x="3546940" y="30654"/>
                    <a:pt x="3707651" y="28979"/>
                  </a:cubicBezTo>
                  <a:cubicBezTo>
                    <a:pt x="3820869" y="27752"/>
                    <a:pt x="3939196" y="26416"/>
                    <a:pt x="4121738" y="27417"/>
                  </a:cubicBezTo>
                  <a:lnTo>
                    <a:pt x="4121738" y="36682"/>
                  </a:lnTo>
                  <a:lnTo>
                    <a:pt x="4121738" y="27417"/>
                  </a:lnTo>
                  <a:cubicBezTo>
                    <a:pt x="4307648" y="28310"/>
                    <a:pt x="4414247" y="31770"/>
                    <a:pt x="4485429" y="34003"/>
                  </a:cubicBezTo>
                  <a:cubicBezTo>
                    <a:pt x="4520962" y="35119"/>
                    <a:pt x="4547553" y="36012"/>
                    <a:pt x="4570546" y="36124"/>
                  </a:cubicBezTo>
                  <a:cubicBezTo>
                    <a:pt x="4610840" y="36347"/>
                    <a:pt x="4640683" y="34226"/>
                    <a:pt x="4689686" y="27528"/>
                  </a:cubicBezTo>
                  <a:lnTo>
                    <a:pt x="4691079" y="36682"/>
                  </a:lnTo>
                  <a:lnTo>
                    <a:pt x="4689686" y="27528"/>
                  </a:lnTo>
                  <a:cubicBezTo>
                    <a:pt x="4744030" y="19050"/>
                    <a:pt x="4881285" y="25527"/>
                    <a:pt x="5040371" y="32328"/>
                  </a:cubicBezTo>
                  <a:cubicBezTo>
                    <a:pt x="5268664" y="41817"/>
                    <a:pt x="5543638" y="53203"/>
                    <a:pt x="5696570" y="31993"/>
                  </a:cubicBezTo>
                  <a:cubicBezTo>
                    <a:pt x="5706440" y="30654"/>
                    <a:pt x="5715614" y="29091"/>
                    <a:pt x="5724323" y="27528"/>
                  </a:cubicBezTo>
                  <a:cubicBezTo>
                    <a:pt x="5853914" y="0"/>
                    <a:pt x="6070131" y="9017"/>
                    <a:pt x="6324552" y="19558"/>
                  </a:cubicBezTo>
                  <a:cubicBezTo>
                    <a:pt x="6552729" y="28756"/>
                    <a:pt x="6812492" y="38245"/>
                    <a:pt x="7071442" y="27305"/>
                  </a:cubicBezTo>
                  <a:cubicBezTo>
                    <a:pt x="7379626" y="12446"/>
                    <a:pt x="7556246" y="21717"/>
                    <a:pt x="7687115" y="28310"/>
                  </a:cubicBezTo>
                  <a:cubicBezTo>
                    <a:pt x="7764102" y="31882"/>
                    <a:pt x="7824717" y="34561"/>
                    <a:pt x="7886959" y="31993"/>
                  </a:cubicBezTo>
                  <a:cubicBezTo>
                    <a:pt x="7907860" y="31100"/>
                    <a:pt x="7928878" y="29649"/>
                    <a:pt x="7950708" y="27305"/>
                  </a:cubicBezTo>
                  <a:cubicBezTo>
                    <a:pt x="8092609" y="10541"/>
                    <a:pt x="8373737" y="17399"/>
                    <a:pt x="8596689" y="22987"/>
                  </a:cubicBezTo>
                  <a:cubicBezTo>
                    <a:pt x="8689702" y="25273"/>
                    <a:pt x="8772729" y="27305"/>
                    <a:pt x="8831602" y="27305"/>
                  </a:cubicBezTo>
                  <a:lnTo>
                    <a:pt x="8831602" y="36570"/>
                  </a:lnTo>
                  <a:lnTo>
                    <a:pt x="8831602" y="27305"/>
                  </a:lnTo>
                  <a:cubicBezTo>
                    <a:pt x="8887573" y="27305"/>
                    <a:pt x="8962005" y="28868"/>
                    <a:pt x="9048748" y="30542"/>
                  </a:cubicBezTo>
                  <a:cubicBezTo>
                    <a:pt x="9170094" y="32998"/>
                    <a:pt x="9315594" y="36012"/>
                    <a:pt x="9468641" y="36012"/>
                  </a:cubicBezTo>
                  <a:cubicBezTo>
                    <a:pt x="9599161" y="36012"/>
                    <a:pt x="9735255" y="33780"/>
                    <a:pt x="9866355" y="27305"/>
                  </a:cubicBezTo>
                  <a:cubicBezTo>
                    <a:pt x="10094881" y="14478"/>
                    <a:pt x="10354063" y="19685"/>
                    <a:pt x="10591297" y="24638"/>
                  </a:cubicBezTo>
                  <a:cubicBezTo>
                    <a:pt x="10765131" y="28086"/>
                    <a:pt x="10927119" y="30989"/>
                    <a:pt x="11057058" y="27305"/>
                  </a:cubicBezTo>
                  <a:lnTo>
                    <a:pt x="11057291" y="36570"/>
                  </a:lnTo>
                  <a:lnTo>
                    <a:pt x="11057058" y="27305"/>
                  </a:lnTo>
                  <a:cubicBezTo>
                    <a:pt x="11233795" y="21590"/>
                    <a:pt x="11449198" y="23368"/>
                    <a:pt x="11686666" y="25527"/>
                  </a:cubicBezTo>
                  <a:cubicBezTo>
                    <a:pt x="11863518" y="27051"/>
                    <a:pt x="12052679" y="28533"/>
                    <a:pt x="12247645" y="27305"/>
                  </a:cubicBezTo>
                  <a:cubicBezTo>
                    <a:pt x="12421131" y="26162"/>
                    <a:pt x="12572553" y="29538"/>
                    <a:pt x="12717006" y="32663"/>
                  </a:cubicBezTo>
                  <a:cubicBezTo>
                    <a:pt x="12849036" y="35454"/>
                    <a:pt x="12975143" y="38245"/>
                    <a:pt x="13107172" y="37463"/>
                  </a:cubicBezTo>
                  <a:cubicBezTo>
                    <a:pt x="13211797" y="36794"/>
                    <a:pt x="13319907" y="34003"/>
                    <a:pt x="13437537" y="27305"/>
                  </a:cubicBezTo>
                  <a:lnTo>
                    <a:pt x="13438117" y="36570"/>
                  </a:lnTo>
                  <a:lnTo>
                    <a:pt x="13437537" y="27305"/>
                  </a:lnTo>
                  <a:cubicBezTo>
                    <a:pt x="13593254" y="17272"/>
                    <a:pt x="13779862" y="28086"/>
                    <a:pt x="14002465" y="39584"/>
                  </a:cubicBezTo>
                  <a:cubicBezTo>
                    <a:pt x="14335150" y="56775"/>
                    <a:pt x="14749471" y="78208"/>
                    <a:pt x="15265165" y="48850"/>
                  </a:cubicBezTo>
                  <a:cubicBezTo>
                    <a:pt x="15359801" y="43491"/>
                    <a:pt x="15457809" y="36347"/>
                    <a:pt x="15559297" y="27178"/>
                  </a:cubicBezTo>
                  <a:cubicBezTo>
                    <a:pt x="15564523" y="26670"/>
                    <a:pt x="15569168" y="30319"/>
                    <a:pt x="15569766" y="35231"/>
                  </a:cubicBezTo>
                  <a:cubicBezTo>
                    <a:pt x="15585387" y="142396"/>
                    <a:pt x="15579673" y="311292"/>
                    <a:pt x="15574084" y="477397"/>
                  </a:cubicBezTo>
                  <a:cubicBezTo>
                    <a:pt x="15570148" y="595390"/>
                    <a:pt x="15566497" y="712044"/>
                    <a:pt x="15569766" y="805366"/>
                  </a:cubicBezTo>
                  <a:cubicBezTo>
                    <a:pt x="15573957" y="912643"/>
                    <a:pt x="15571924" y="1020031"/>
                    <a:pt x="15569639" y="1136796"/>
                  </a:cubicBezTo>
                  <a:cubicBezTo>
                    <a:pt x="15567309" y="1266733"/>
                    <a:pt x="15564872" y="1408280"/>
                    <a:pt x="15569766" y="1574720"/>
                  </a:cubicBezTo>
                  <a:lnTo>
                    <a:pt x="15560110" y="1574944"/>
                  </a:lnTo>
                  <a:lnTo>
                    <a:pt x="15569766" y="1574720"/>
                  </a:lnTo>
                  <a:cubicBezTo>
                    <a:pt x="15573830" y="1703542"/>
                    <a:pt x="15567542" y="1805683"/>
                    <a:pt x="15561968" y="1903359"/>
                  </a:cubicBezTo>
                  <a:cubicBezTo>
                    <a:pt x="15556744" y="1993221"/>
                    <a:pt x="15551750" y="2079176"/>
                    <a:pt x="15554653" y="2178974"/>
                  </a:cubicBezTo>
                  <a:cubicBezTo>
                    <a:pt x="15556395" y="2237914"/>
                    <a:pt x="15560807" y="2301767"/>
                    <a:pt x="15569766" y="2374103"/>
                  </a:cubicBezTo>
                  <a:cubicBezTo>
                    <a:pt x="15593134" y="2549139"/>
                    <a:pt x="15584497" y="2646592"/>
                    <a:pt x="15574972" y="2752529"/>
                  </a:cubicBezTo>
                  <a:cubicBezTo>
                    <a:pt x="15566846" y="2846075"/>
                    <a:pt x="15558717" y="2946095"/>
                    <a:pt x="15569766" y="3113206"/>
                  </a:cubicBezTo>
                  <a:cubicBezTo>
                    <a:pt x="15570021" y="3115884"/>
                    <a:pt x="15568935" y="3118452"/>
                    <a:pt x="15566962" y="3120350"/>
                  </a:cubicBezTo>
                  <a:cubicBezTo>
                    <a:pt x="15564987" y="3122247"/>
                    <a:pt x="15562317" y="3123264"/>
                    <a:pt x="15559646" y="3123141"/>
                  </a:cubicBezTo>
                  <a:cubicBezTo>
                    <a:pt x="15297445" y="3111419"/>
                    <a:pt x="15124773" y="3121355"/>
                    <a:pt x="14967546" y="3131518"/>
                  </a:cubicBezTo>
                  <a:cubicBezTo>
                    <a:pt x="14836561" y="3140155"/>
                    <a:pt x="14716144" y="3148029"/>
                    <a:pt x="14563910" y="3140281"/>
                  </a:cubicBezTo>
                  <a:cubicBezTo>
                    <a:pt x="14504456" y="3137234"/>
                    <a:pt x="14440241" y="3131773"/>
                    <a:pt x="14368593" y="3123141"/>
                  </a:cubicBezTo>
                  <a:lnTo>
                    <a:pt x="14369640" y="3113875"/>
                  </a:lnTo>
                  <a:lnTo>
                    <a:pt x="14368593" y="3123141"/>
                  </a:lnTo>
                  <a:cubicBezTo>
                    <a:pt x="14017677" y="3085633"/>
                    <a:pt x="13896447" y="3094898"/>
                    <a:pt x="13714835" y="3108740"/>
                  </a:cubicBezTo>
                  <a:cubicBezTo>
                    <a:pt x="13651431" y="3113540"/>
                    <a:pt x="13580714" y="3119010"/>
                    <a:pt x="13490371" y="3123141"/>
                  </a:cubicBezTo>
                  <a:cubicBezTo>
                    <a:pt x="13488515" y="3123264"/>
                    <a:pt x="13486540" y="3123391"/>
                    <a:pt x="13484681" y="3123391"/>
                  </a:cubicBezTo>
                  <a:cubicBezTo>
                    <a:pt x="13482824" y="3123391"/>
                    <a:pt x="13480967" y="3123644"/>
                    <a:pt x="13478992" y="3123644"/>
                  </a:cubicBezTo>
                  <a:cubicBezTo>
                    <a:pt x="13134926" y="3141806"/>
                    <a:pt x="12847294" y="3156665"/>
                    <a:pt x="12608783" y="3123029"/>
                  </a:cubicBezTo>
                  <a:cubicBezTo>
                    <a:pt x="12489875" y="3108294"/>
                    <a:pt x="12330788" y="3115661"/>
                    <a:pt x="12170543" y="3123141"/>
                  </a:cubicBezTo>
                  <a:cubicBezTo>
                    <a:pt x="12011224" y="3131646"/>
                    <a:pt x="11850862" y="3140155"/>
                    <a:pt x="11730676" y="3123264"/>
                  </a:cubicBezTo>
                  <a:cubicBezTo>
                    <a:pt x="11730095" y="3123141"/>
                    <a:pt x="11729515" y="3123141"/>
                    <a:pt x="11728934" y="3123029"/>
                  </a:cubicBezTo>
                  <a:cubicBezTo>
                    <a:pt x="11617342" y="3108964"/>
                    <a:pt x="11466152" y="3117336"/>
                    <a:pt x="11312641" y="3126185"/>
                  </a:cubicBezTo>
                  <a:cubicBezTo>
                    <a:pt x="11158084" y="3135964"/>
                    <a:pt x="11001320" y="3145869"/>
                    <a:pt x="10883574" y="3128979"/>
                  </a:cubicBezTo>
                  <a:cubicBezTo>
                    <a:pt x="10871497" y="3127200"/>
                    <a:pt x="10859769" y="3125168"/>
                    <a:pt x="10848506" y="3122917"/>
                  </a:cubicBezTo>
                  <a:cubicBezTo>
                    <a:pt x="10623695" y="3081838"/>
                    <a:pt x="10115898" y="3094340"/>
                    <a:pt x="9660588" y="3123029"/>
                  </a:cubicBezTo>
                  <a:lnTo>
                    <a:pt x="9660008" y="3113764"/>
                  </a:lnTo>
                  <a:lnTo>
                    <a:pt x="9660588" y="3123029"/>
                  </a:lnTo>
                  <a:cubicBezTo>
                    <a:pt x="9390492" y="3142314"/>
                    <a:pt x="9199357" y="3135202"/>
                    <a:pt x="9016002" y="3128217"/>
                  </a:cubicBezTo>
                  <a:cubicBezTo>
                    <a:pt x="8889779" y="3123391"/>
                    <a:pt x="8767387" y="3119345"/>
                    <a:pt x="8625139" y="3123029"/>
                  </a:cubicBezTo>
                  <a:cubicBezTo>
                    <a:pt x="8524462" y="3125931"/>
                    <a:pt x="8455835" y="3129106"/>
                    <a:pt x="8402883" y="3131518"/>
                  </a:cubicBezTo>
                  <a:cubicBezTo>
                    <a:pt x="8369789" y="3133043"/>
                    <a:pt x="8342733" y="3134312"/>
                    <a:pt x="8317999" y="3134948"/>
                  </a:cubicBezTo>
                  <a:cubicBezTo>
                    <a:pt x="8244610" y="3137106"/>
                    <a:pt x="8190731" y="3134948"/>
                    <a:pt x="8054753" y="3122917"/>
                  </a:cubicBezTo>
                  <a:cubicBezTo>
                    <a:pt x="7934452" y="3113540"/>
                    <a:pt x="7802771" y="3118452"/>
                    <a:pt x="7663078" y="3123772"/>
                  </a:cubicBezTo>
                  <a:cubicBezTo>
                    <a:pt x="7508172" y="3130375"/>
                    <a:pt x="7343396" y="3137361"/>
                    <a:pt x="7174905" y="3122917"/>
                  </a:cubicBezTo>
                  <a:cubicBezTo>
                    <a:pt x="6990273" y="3108852"/>
                    <a:pt x="6729814" y="3114210"/>
                    <a:pt x="6479109" y="3119457"/>
                  </a:cubicBezTo>
                  <a:cubicBezTo>
                    <a:pt x="6298425" y="3123264"/>
                    <a:pt x="6122734" y="3127328"/>
                    <a:pt x="5985015" y="3122917"/>
                  </a:cubicBezTo>
                  <a:lnTo>
                    <a:pt x="5985247" y="3113652"/>
                  </a:lnTo>
                  <a:lnTo>
                    <a:pt x="5985015" y="3122917"/>
                  </a:lnTo>
                  <a:cubicBezTo>
                    <a:pt x="5904426" y="3120685"/>
                    <a:pt x="5835683" y="3117894"/>
                    <a:pt x="5773907" y="3115327"/>
                  </a:cubicBezTo>
                  <a:cubicBezTo>
                    <a:pt x="5723510" y="3113317"/>
                    <a:pt x="5677759" y="3111419"/>
                    <a:pt x="5634097" y="3110192"/>
                  </a:cubicBezTo>
                  <a:cubicBezTo>
                    <a:pt x="5513564" y="3106731"/>
                    <a:pt x="5408126" y="3108071"/>
                    <a:pt x="5261697" y="3122917"/>
                  </a:cubicBezTo>
                  <a:cubicBezTo>
                    <a:pt x="5154866" y="3135202"/>
                    <a:pt x="5007161" y="3126058"/>
                    <a:pt x="4833792" y="3116331"/>
                  </a:cubicBezTo>
                  <a:cubicBezTo>
                    <a:pt x="4582390" y="3102712"/>
                    <a:pt x="4275483" y="3086191"/>
                    <a:pt x="3955454" y="3118675"/>
                  </a:cubicBezTo>
                  <a:cubicBezTo>
                    <a:pt x="3942332" y="3120015"/>
                    <a:pt x="3929210" y="3121466"/>
                    <a:pt x="3916089" y="3122917"/>
                  </a:cubicBezTo>
                  <a:cubicBezTo>
                    <a:pt x="3610459" y="3162506"/>
                    <a:pt x="3418278" y="3148664"/>
                    <a:pt x="3207635" y="3133678"/>
                  </a:cubicBezTo>
                  <a:cubicBezTo>
                    <a:pt x="3032989" y="3121466"/>
                    <a:pt x="2845686" y="3109633"/>
                    <a:pt x="2569783" y="3123029"/>
                  </a:cubicBezTo>
                  <a:cubicBezTo>
                    <a:pt x="2264617" y="3139774"/>
                    <a:pt x="2121092" y="3128471"/>
                    <a:pt x="1996030" y="3119122"/>
                  </a:cubicBezTo>
                  <a:cubicBezTo>
                    <a:pt x="1899882" y="3112424"/>
                    <a:pt x="1815113" y="3106508"/>
                    <a:pt x="1675652" y="3113317"/>
                  </a:cubicBezTo>
                  <a:cubicBezTo>
                    <a:pt x="1634197" y="3115327"/>
                    <a:pt x="1587865" y="3118452"/>
                    <a:pt x="1534914" y="3123029"/>
                  </a:cubicBezTo>
                  <a:cubicBezTo>
                    <a:pt x="1317768" y="3144346"/>
                    <a:pt x="1051967" y="3129868"/>
                    <a:pt x="795108" y="3116778"/>
                  </a:cubicBezTo>
                  <a:cubicBezTo>
                    <a:pt x="552996" y="3105168"/>
                    <a:pt x="319128" y="3094005"/>
                    <a:pt x="139838" y="3109522"/>
                  </a:cubicBezTo>
                  <a:cubicBezTo>
                    <a:pt x="102214" y="3112759"/>
                    <a:pt x="67146" y="3117113"/>
                    <a:pt x="34980" y="3122917"/>
                  </a:cubicBezTo>
                  <a:cubicBezTo>
                    <a:pt x="32077" y="3123518"/>
                    <a:pt x="29058" y="3122694"/>
                    <a:pt x="26852" y="3120796"/>
                  </a:cubicBezTo>
                  <a:cubicBezTo>
                    <a:pt x="24646" y="3118899"/>
                    <a:pt x="23368" y="3116219"/>
                    <a:pt x="23484" y="3113429"/>
                  </a:cubicBezTo>
                  <a:cubicBezTo>
                    <a:pt x="27084" y="3020888"/>
                    <a:pt x="24878" y="2891732"/>
                    <a:pt x="22606" y="2759227"/>
                  </a:cubicBezTo>
                  <a:cubicBezTo>
                    <a:pt x="20066" y="2620805"/>
                    <a:pt x="17526" y="2478812"/>
                    <a:pt x="21971" y="2372205"/>
                  </a:cubicBezTo>
                  <a:cubicBezTo>
                    <a:pt x="22352" y="2362494"/>
                    <a:pt x="22860" y="2353117"/>
                    <a:pt x="23368" y="2343963"/>
                  </a:cubicBezTo>
                  <a:lnTo>
                    <a:pt x="33006" y="2344410"/>
                  </a:lnTo>
                  <a:lnTo>
                    <a:pt x="23368" y="2343963"/>
                  </a:lnTo>
                  <a:cubicBezTo>
                    <a:pt x="24878" y="2315163"/>
                    <a:pt x="26736" y="2285469"/>
                    <a:pt x="28478" y="2255106"/>
                  </a:cubicBezTo>
                  <a:cubicBezTo>
                    <a:pt x="30452" y="2223179"/>
                    <a:pt x="32310" y="2190472"/>
                    <a:pt x="34168" y="2157094"/>
                  </a:cubicBezTo>
                  <a:cubicBezTo>
                    <a:pt x="42760" y="1997240"/>
                    <a:pt x="47289" y="1821200"/>
                    <a:pt x="23368" y="1637791"/>
                  </a:cubicBezTo>
                  <a:lnTo>
                    <a:pt x="33006" y="1636675"/>
                  </a:lnTo>
                  <a:lnTo>
                    <a:pt x="23368" y="1637791"/>
                  </a:lnTo>
                  <a:cubicBezTo>
                    <a:pt x="0" y="1473695"/>
                    <a:pt x="7493" y="1337172"/>
                    <a:pt x="15367" y="1194620"/>
                  </a:cubicBezTo>
                  <a:cubicBezTo>
                    <a:pt x="19939" y="1110563"/>
                    <a:pt x="24530" y="1024385"/>
                    <a:pt x="23368" y="928941"/>
                  </a:cubicBezTo>
                  <a:lnTo>
                    <a:pt x="33006" y="928829"/>
                  </a:lnTo>
                  <a:lnTo>
                    <a:pt x="23368" y="928941"/>
                  </a:lnTo>
                  <a:cubicBezTo>
                    <a:pt x="22352" y="859060"/>
                    <a:pt x="19304" y="776119"/>
                    <a:pt x="15875" y="688266"/>
                  </a:cubicBezTo>
                  <a:cubicBezTo>
                    <a:pt x="12192" y="589809"/>
                    <a:pt x="8255" y="485100"/>
                    <a:pt x="6858" y="386084"/>
                  </a:cubicBezTo>
                  <a:cubicBezTo>
                    <a:pt x="4953" y="248444"/>
                    <a:pt x="7874" y="120739"/>
                    <a:pt x="23484" y="35119"/>
                  </a:cubicBezTo>
                  <a:cubicBezTo>
                    <a:pt x="24297" y="30319"/>
                    <a:pt x="28826" y="26924"/>
                    <a:pt x="33819" y="27305"/>
                  </a:cubicBezTo>
                  <a:moveTo>
                    <a:pt x="32193" y="45836"/>
                  </a:moveTo>
                  <a:lnTo>
                    <a:pt x="33006" y="36570"/>
                  </a:lnTo>
                  <a:lnTo>
                    <a:pt x="42528" y="38021"/>
                  </a:lnTo>
                  <a:cubicBezTo>
                    <a:pt x="28593" y="121967"/>
                    <a:pt x="25807" y="248221"/>
                    <a:pt x="27664" y="386084"/>
                  </a:cubicBezTo>
                  <a:cubicBezTo>
                    <a:pt x="28942" y="484876"/>
                    <a:pt x="32542" y="589362"/>
                    <a:pt x="35909" y="687820"/>
                  </a:cubicBezTo>
                  <a:cubicBezTo>
                    <a:pt x="38928" y="775561"/>
                    <a:pt x="41831" y="858725"/>
                    <a:pt x="42760" y="928941"/>
                  </a:cubicBezTo>
                  <a:cubicBezTo>
                    <a:pt x="44038" y="1025054"/>
                    <a:pt x="39625" y="1111679"/>
                    <a:pt x="35445" y="1195736"/>
                  </a:cubicBezTo>
                  <a:cubicBezTo>
                    <a:pt x="28361" y="1338288"/>
                    <a:pt x="21336" y="1473361"/>
                    <a:pt x="42644" y="1635670"/>
                  </a:cubicBezTo>
                  <a:cubicBezTo>
                    <a:pt x="66681" y="1820753"/>
                    <a:pt x="62152" y="1998133"/>
                    <a:pt x="53559" y="2158322"/>
                  </a:cubicBezTo>
                  <a:cubicBezTo>
                    <a:pt x="51818" y="2191811"/>
                    <a:pt x="49844" y="2224519"/>
                    <a:pt x="47870" y="2256445"/>
                  </a:cubicBezTo>
                  <a:cubicBezTo>
                    <a:pt x="46012" y="2286809"/>
                    <a:pt x="44270" y="2316390"/>
                    <a:pt x="42760" y="2345191"/>
                  </a:cubicBezTo>
                  <a:cubicBezTo>
                    <a:pt x="42296" y="2354233"/>
                    <a:pt x="41831" y="2363498"/>
                    <a:pt x="41483" y="2373210"/>
                  </a:cubicBezTo>
                  <a:cubicBezTo>
                    <a:pt x="37419" y="2479258"/>
                    <a:pt x="39741" y="2620694"/>
                    <a:pt x="42063" y="2759227"/>
                  </a:cubicBezTo>
                  <a:cubicBezTo>
                    <a:pt x="44270" y="2891508"/>
                    <a:pt x="46360" y="3021222"/>
                    <a:pt x="42760" y="3114322"/>
                  </a:cubicBezTo>
                  <a:lnTo>
                    <a:pt x="33122" y="3113987"/>
                  </a:lnTo>
                  <a:lnTo>
                    <a:pt x="31380" y="3104833"/>
                  </a:lnTo>
                  <a:cubicBezTo>
                    <a:pt x="64359" y="3098917"/>
                    <a:pt x="100008" y="3094452"/>
                    <a:pt x="138095" y="3091103"/>
                  </a:cubicBezTo>
                  <a:cubicBezTo>
                    <a:pt x="319012" y="3075475"/>
                    <a:pt x="554505" y="3086749"/>
                    <a:pt x="796036" y="3098359"/>
                  </a:cubicBezTo>
                  <a:cubicBezTo>
                    <a:pt x="1053244" y="3110638"/>
                    <a:pt x="1317651" y="3123264"/>
                    <a:pt x="1533172" y="3104722"/>
                  </a:cubicBezTo>
                  <a:lnTo>
                    <a:pt x="1533985" y="3113987"/>
                  </a:lnTo>
                  <a:lnTo>
                    <a:pt x="1533172" y="3104722"/>
                  </a:lnTo>
                  <a:cubicBezTo>
                    <a:pt x="1586239" y="3100145"/>
                    <a:pt x="1632920" y="3097019"/>
                    <a:pt x="1674607" y="3095010"/>
                  </a:cubicBezTo>
                  <a:cubicBezTo>
                    <a:pt x="1815229" y="3088201"/>
                    <a:pt x="1900927" y="3094117"/>
                    <a:pt x="1997307" y="3100814"/>
                  </a:cubicBezTo>
                  <a:cubicBezTo>
                    <a:pt x="2121789" y="3109410"/>
                    <a:pt x="2264501" y="3119345"/>
                    <a:pt x="2568622" y="3104722"/>
                  </a:cubicBezTo>
                  <a:lnTo>
                    <a:pt x="2569086" y="3113987"/>
                  </a:lnTo>
                  <a:lnTo>
                    <a:pt x="2568622" y="3104722"/>
                  </a:lnTo>
                  <a:cubicBezTo>
                    <a:pt x="2845686" y="3091326"/>
                    <a:pt x="3033918" y="3103159"/>
                    <a:pt x="3208680" y="3114098"/>
                  </a:cubicBezTo>
                  <a:cubicBezTo>
                    <a:pt x="3419091" y="3127962"/>
                    <a:pt x="3609877" y="3141552"/>
                    <a:pt x="3913650" y="3104722"/>
                  </a:cubicBezTo>
                  <a:lnTo>
                    <a:pt x="3914811" y="3113987"/>
                  </a:lnTo>
                  <a:lnTo>
                    <a:pt x="3913650" y="3104722"/>
                  </a:lnTo>
                  <a:cubicBezTo>
                    <a:pt x="3926888" y="3103270"/>
                    <a:pt x="3940010" y="3101819"/>
                    <a:pt x="3953247" y="3100480"/>
                  </a:cubicBezTo>
                  <a:cubicBezTo>
                    <a:pt x="4275018" y="3067884"/>
                    <a:pt x="4583435" y="3084517"/>
                    <a:pt x="4834721" y="3098135"/>
                  </a:cubicBezTo>
                  <a:cubicBezTo>
                    <a:pt x="5008786" y="3107512"/>
                    <a:pt x="5154634" y="3115438"/>
                    <a:pt x="5259491" y="3104722"/>
                  </a:cubicBezTo>
                  <a:lnTo>
                    <a:pt x="5260536" y="3113987"/>
                  </a:lnTo>
                  <a:lnTo>
                    <a:pt x="5259491" y="3104722"/>
                  </a:lnTo>
                  <a:cubicBezTo>
                    <a:pt x="5406849" y="3089763"/>
                    <a:pt x="5513215" y="3088535"/>
                    <a:pt x="5634445" y="3091996"/>
                  </a:cubicBezTo>
                  <a:cubicBezTo>
                    <a:pt x="5678339" y="3093224"/>
                    <a:pt x="5724091" y="3095122"/>
                    <a:pt x="5774488" y="3097131"/>
                  </a:cubicBezTo>
                  <a:cubicBezTo>
                    <a:pt x="5836263" y="3099587"/>
                    <a:pt x="5904891" y="3102377"/>
                    <a:pt x="5985363" y="3104722"/>
                  </a:cubicBezTo>
                  <a:cubicBezTo>
                    <a:pt x="6122501" y="3108629"/>
                    <a:pt x="6297495" y="3104945"/>
                    <a:pt x="6478412" y="3101261"/>
                  </a:cubicBezTo>
                  <a:cubicBezTo>
                    <a:pt x="6728769" y="3096014"/>
                    <a:pt x="6990273" y="3090656"/>
                    <a:pt x="7176182" y="3104833"/>
                  </a:cubicBezTo>
                  <a:lnTo>
                    <a:pt x="7175370" y="3114098"/>
                  </a:lnTo>
                  <a:lnTo>
                    <a:pt x="7176182" y="3104833"/>
                  </a:lnTo>
                  <a:cubicBezTo>
                    <a:pt x="7343396" y="3117559"/>
                    <a:pt x="7506895" y="3111419"/>
                    <a:pt x="7662032" y="3105615"/>
                  </a:cubicBezTo>
                  <a:cubicBezTo>
                    <a:pt x="7801493" y="3100368"/>
                    <a:pt x="7934336" y="3095345"/>
                    <a:pt x="8056030" y="3104833"/>
                  </a:cubicBezTo>
                  <a:lnTo>
                    <a:pt x="8055217" y="3114098"/>
                  </a:lnTo>
                  <a:lnTo>
                    <a:pt x="8056030" y="3104833"/>
                  </a:lnTo>
                  <a:cubicBezTo>
                    <a:pt x="8191776" y="3115327"/>
                    <a:pt x="8244727" y="3117224"/>
                    <a:pt x="8317186" y="3115327"/>
                  </a:cubicBezTo>
                  <a:cubicBezTo>
                    <a:pt x="8341804" y="3114657"/>
                    <a:pt x="8368628" y="3113652"/>
                    <a:pt x="8401839" y="3112313"/>
                  </a:cubicBezTo>
                  <a:cubicBezTo>
                    <a:pt x="8454790" y="3110192"/>
                    <a:pt x="8523533" y="3107401"/>
                    <a:pt x="8624326" y="3104833"/>
                  </a:cubicBezTo>
                  <a:lnTo>
                    <a:pt x="8624558" y="3114098"/>
                  </a:lnTo>
                  <a:lnTo>
                    <a:pt x="8624326" y="3104833"/>
                  </a:lnTo>
                  <a:cubicBezTo>
                    <a:pt x="8767271" y="3101150"/>
                    <a:pt x="8890243" y="3105168"/>
                    <a:pt x="9016350" y="3109410"/>
                  </a:cubicBezTo>
                  <a:cubicBezTo>
                    <a:pt x="9199705" y="3115550"/>
                    <a:pt x="9389911" y="3121801"/>
                    <a:pt x="9659079" y="3104833"/>
                  </a:cubicBezTo>
                  <a:cubicBezTo>
                    <a:pt x="10113809" y="3076144"/>
                    <a:pt x="10624160" y="3063419"/>
                    <a:pt x="10851873" y="3104945"/>
                  </a:cubicBezTo>
                  <a:lnTo>
                    <a:pt x="10850015" y="3114098"/>
                  </a:lnTo>
                  <a:lnTo>
                    <a:pt x="10851873" y="3104945"/>
                  </a:lnTo>
                  <a:cubicBezTo>
                    <a:pt x="10862789" y="3106954"/>
                    <a:pt x="10874051" y="3108629"/>
                    <a:pt x="10885780" y="3110192"/>
                  </a:cubicBezTo>
                  <a:cubicBezTo>
                    <a:pt x="11001320" y="3125042"/>
                    <a:pt x="11155994" y="3116219"/>
                    <a:pt x="11311247" y="3107624"/>
                  </a:cubicBezTo>
                  <a:cubicBezTo>
                    <a:pt x="11464062" y="3099140"/>
                    <a:pt x="11617342" y="3090545"/>
                    <a:pt x="11731140" y="3104945"/>
                  </a:cubicBezTo>
                  <a:lnTo>
                    <a:pt x="11729863" y="3114210"/>
                  </a:lnTo>
                  <a:lnTo>
                    <a:pt x="11731140" y="3104945"/>
                  </a:lnTo>
                  <a:cubicBezTo>
                    <a:pt x="11731722" y="3105056"/>
                    <a:pt x="11732301" y="3105056"/>
                    <a:pt x="11732766" y="3105168"/>
                  </a:cubicBezTo>
                  <a:cubicBezTo>
                    <a:pt x="11850861" y="3119792"/>
                    <a:pt x="12009365" y="3112424"/>
                    <a:pt x="12169264" y="3104945"/>
                  </a:cubicBezTo>
                  <a:cubicBezTo>
                    <a:pt x="12328930" y="3097466"/>
                    <a:pt x="12489990" y="3089875"/>
                    <a:pt x="12610872" y="3104945"/>
                  </a:cubicBezTo>
                  <a:lnTo>
                    <a:pt x="12609595" y="3114210"/>
                  </a:lnTo>
                  <a:lnTo>
                    <a:pt x="12610872" y="3104945"/>
                  </a:lnTo>
                  <a:cubicBezTo>
                    <a:pt x="12847410" y="3135836"/>
                    <a:pt x="13133067" y="3121355"/>
                    <a:pt x="13477714" y="3105391"/>
                  </a:cubicBezTo>
                  <a:cubicBezTo>
                    <a:pt x="13479573" y="3105280"/>
                    <a:pt x="13481430" y="3105168"/>
                    <a:pt x="13483404" y="3105168"/>
                  </a:cubicBezTo>
                  <a:cubicBezTo>
                    <a:pt x="13485379" y="3105168"/>
                    <a:pt x="13487236" y="3104945"/>
                    <a:pt x="13489095" y="3104945"/>
                  </a:cubicBezTo>
                  <a:lnTo>
                    <a:pt x="13489560" y="3114210"/>
                  </a:lnTo>
                  <a:lnTo>
                    <a:pt x="13489095" y="3104945"/>
                  </a:lnTo>
                  <a:cubicBezTo>
                    <a:pt x="13579088" y="3100814"/>
                    <a:pt x="13649690" y="3095345"/>
                    <a:pt x="13712976" y="3090545"/>
                  </a:cubicBezTo>
                  <a:cubicBezTo>
                    <a:pt x="13895633" y="3076591"/>
                    <a:pt x="14018142" y="3067325"/>
                    <a:pt x="14370452" y="3104945"/>
                  </a:cubicBezTo>
                  <a:cubicBezTo>
                    <a:pt x="14441634" y="3112536"/>
                    <a:pt x="14505501" y="3117336"/>
                    <a:pt x="14564606" y="3119903"/>
                  </a:cubicBezTo>
                  <a:cubicBezTo>
                    <a:pt x="14715679" y="3127200"/>
                    <a:pt x="14835168" y="3119792"/>
                    <a:pt x="14966152" y="3112201"/>
                  </a:cubicBezTo>
                  <a:cubicBezTo>
                    <a:pt x="15123496" y="3103047"/>
                    <a:pt x="15296981" y="3093001"/>
                    <a:pt x="15560342" y="3104833"/>
                  </a:cubicBezTo>
                  <a:lnTo>
                    <a:pt x="15559877" y="3114098"/>
                  </a:lnTo>
                  <a:lnTo>
                    <a:pt x="15550240" y="3114657"/>
                  </a:lnTo>
                  <a:cubicBezTo>
                    <a:pt x="15539092" y="2946318"/>
                    <a:pt x="15547337" y="2845182"/>
                    <a:pt x="15555001" y="2751301"/>
                  </a:cubicBezTo>
                  <a:cubicBezTo>
                    <a:pt x="15563595" y="2645922"/>
                    <a:pt x="15571670" y="2549809"/>
                    <a:pt x="15550240" y="2376559"/>
                  </a:cubicBezTo>
                  <a:lnTo>
                    <a:pt x="15559877" y="2375443"/>
                  </a:lnTo>
                  <a:lnTo>
                    <a:pt x="15550240" y="2376559"/>
                  </a:lnTo>
                  <a:cubicBezTo>
                    <a:pt x="15541298" y="2303665"/>
                    <a:pt x="15536770" y="2239366"/>
                    <a:pt x="15535029" y="2179755"/>
                  </a:cubicBezTo>
                  <a:cubicBezTo>
                    <a:pt x="15532125" y="2079176"/>
                    <a:pt x="15537119" y="1992440"/>
                    <a:pt x="15542343" y="1902578"/>
                  </a:cubicBezTo>
                  <a:cubicBezTo>
                    <a:pt x="15548034" y="1805013"/>
                    <a:pt x="15553840" y="1703542"/>
                    <a:pt x="15550124" y="1575502"/>
                  </a:cubicBezTo>
                  <a:cubicBezTo>
                    <a:pt x="15545247" y="1408615"/>
                    <a:pt x="15547686" y="1266622"/>
                    <a:pt x="15550008" y="1136796"/>
                  </a:cubicBezTo>
                  <a:cubicBezTo>
                    <a:pt x="15552098" y="1019919"/>
                    <a:pt x="15553955" y="912978"/>
                    <a:pt x="15550124" y="806259"/>
                  </a:cubicBezTo>
                  <a:lnTo>
                    <a:pt x="15559761" y="805924"/>
                  </a:lnTo>
                  <a:lnTo>
                    <a:pt x="15550124" y="806259"/>
                  </a:lnTo>
                  <a:cubicBezTo>
                    <a:pt x="15546755" y="712155"/>
                    <a:pt x="15550357" y="594832"/>
                    <a:pt x="15554071" y="477062"/>
                  </a:cubicBezTo>
                  <a:cubicBezTo>
                    <a:pt x="15559181" y="310287"/>
                    <a:pt x="15564291" y="143177"/>
                    <a:pt x="15550240" y="37798"/>
                  </a:cubicBezTo>
                  <a:lnTo>
                    <a:pt x="15559877" y="36570"/>
                  </a:lnTo>
                  <a:lnTo>
                    <a:pt x="15560807" y="45836"/>
                  </a:lnTo>
                  <a:cubicBezTo>
                    <a:pt x="15459085" y="54989"/>
                    <a:pt x="15360847" y="62134"/>
                    <a:pt x="15265976" y="67492"/>
                  </a:cubicBezTo>
                  <a:cubicBezTo>
                    <a:pt x="14749122" y="96851"/>
                    <a:pt x="14333874" y="75418"/>
                    <a:pt x="14001188" y="58227"/>
                  </a:cubicBezTo>
                  <a:cubicBezTo>
                    <a:pt x="13778235" y="46729"/>
                    <a:pt x="13592791" y="37129"/>
                    <a:pt x="13438465" y="45947"/>
                  </a:cubicBezTo>
                  <a:cubicBezTo>
                    <a:pt x="13320487" y="52645"/>
                    <a:pt x="13211913" y="55436"/>
                    <a:pt x="13107056" y="56106"/>
                  </a:cubicBezTo>
                  <a:cubicBezTo>
                    <a:pt x="12974795" y="56887"/>
                    <a:pt x="12848339" y="54208"/>
                    <a:pt x="12716310" y="51306"/>
                  </a:cubicBezTo>
                  <a:cubicBezTo>
                    <a:pt x="12571856" y="48180"/>
                    <a:pt x="12420549" y="44943"/>
                    <a:pt x="12247530" y="45947"/>
                  </a:cubicBezTo>
                  <a:lnTo>
                    <a:pt x="12247413" y="36682"/>
                  </a:lnTo>
                  <a:lnTo>
                    <a:pt x="12247530" y="45947"/>
                  </a:lnTo>
                  <a:cubicBezTo>
                    <a:pt x="12052447" y="47064"/>
                    <a:pt x="11863054" y="45724"/>
                    <a:pt x="11686317" y="44384"/>
                  </a:cubicBezTo>
                  <a:cubicBezTo>
                    <a:pt x="11448618" y="42598"/>
                    <a:pt x="11233678" y="40924"/>
                    <a:pt x="11057407" y="45947"/>
                  </a:cubicBezTo>
                  <a:cubicBezTo>
                    <a:pt x="10927003" y="49631"/>
                    <a:pt x="10764433" y="46729"/>
                    <a:pt x="10590718" y="43603"/>
                  </a:cubicBezTo>
                  <a:cubicBezTo>
                    <a:pt x="10353366" y="39361"/>
                    <a:pt x="10094881" y="34673"/>
                    <a:pt x="9867168" y="45947"/>
                  </a:cubicBezTo>
                  <a:lnTo>
                    <a:pt x="9866703" y="36682"/>
                  </a:lnTo>
                  <a:lnTo>
                    <a:pt x="9867168" y="45947"/>
                  </a:lnTo>
                  <a:cubicBezTo>
                    <a:pt x="9735603" y="52422"/>
                    <a:pt x="9599277" y="54654"/>
                    <a:pt x="9468525" y="54654"/>
                  </a:cubicBezTo>
                  <a:cubicBezTo>
                    <a:pt x="9315245" y="54654"/>
                    <a:pt x="9169630" y="51752"/>
                    <a:pt x="9048283" y="49185"/>
                  </a:cubicBezTo>
                  <a:cubicBezTo>
                    <a:pt x="8961541" y="47398"/>
                    <a:pt x="8887340" y="45947"/>
                    <a:pt x="8831602" y="45947"/>
                  </a:cubicBezTo>
                  <a:cubicBezTo>
                    <a:pt x="8772496" y="45947"/>
                    <a:pt x="8689237" y="44161"/>
                    <a:pt x="8596225" y="42152"/>
                  </a:cubicBezTo>
                  <a:cubicBezTo>
                    <a:pt x="8372576" y="37352"/>
                    <a:pt x="8092957" y="31324"/>
                    <a:pt x="7952799" y="45947"/>
                  </a:cubicBezTo>
                  <a:lnTo>
                    <a:pt x="7951754" y="36682"/>
                  </a:lnTo>
                  <a:lnTo>
                    <a:pt x="7952799" y="45947"/>
                  </a:lnTo>
                  <a:cubicBezTo>
                    <a:pt x="7930504" y="48292"/>
                    <a:pt x="7909022" y="49743"/>
                    <a:pt x="7887771" y="50636"/>
                  </a:cubicBezTo>
                  <a:cubicBezTo>
                    <a:pt x="7824485" y="53315"/>
                    <a:pt x="7762941" y="50524"/>
                    <a:pt x="7686186" y="46952"/>
                  </a:cubicBezTo>
                  <a:cubicBezTo>
                    <a:pt x="7555665" y="40924"/>
                    <a:pt x="7379742" y="32887"/>
                    <a:pt x="7072370" y="45947"/>
                  </a:cubicBezTo>
                  <a:lnTo>
                    <a:pt x="7071906" y="36570"/>
                  </a:lnTo>
                  <a:lnTo>
                    <a:pt x="7072370" y="45836"/>
                  </a:lnTo>
                  <a:cubicBezTo>
                    <a:pt x="6812492" y="56887"/>
                    <a:pt x="6551916" y="47287"/>
                    <a:pt x="6323971" y="39026"/>
                  </a:cubicBezTo>
                  <a:cubicBezTo>
                    <a:pt x="6068273" y="29649"/>
                    <a:pt x="5854959" y="21209"/>
                    <a:pt x="5728155" y="45724"/>
                  </a:cubicBezTo>
                  <a:lnTo>
                    <a:pt x="5726297" y="36570"/>
                  </a:lnTo>
                  <a:lnTo>
                    <a:pt x="5728155" y="45724"/>
                  </a:lnTo>
                  <a:cubicBezTo>
                    <a:pt x="5719097" y="47398"/>
                    <a:pt x="5709460" y="48961"/>
                    <a:pt x="5699473" y="50301"/>
                  </a:cubicBezTo>
                  <a:cubicBezTo>
                    <a:pt x="5544336" y="71734"/>
                    <a:pt x="5267039" y="60236"/>
                    <a:pt x="5039674" y="50747"/>
                  </a:cubicBezTo>
                  <a:cubicBezTo>
                    <a:pt x="4879195" y="44050"/>
                    <a:pt x="4744611" y="38580"/>
                    <a:pt x="4692589" y="45724"/>
                  </a:cubicBezTo>
                  <a:cubicBezTo>
                    <a:pt x="4642773" y="52645"/>
                    <a:pt x="4612001" y="54766"/>
                    <a:pt x="4570662" y="54543"/>
                  </a:cubicBezTo>
                  <a:cubicBezTo>
                    <a:pt x="4547206" y="54431"/>
                    <a:pt x="4520498" y="53538"/>
                    <a:pt x="4484965" y="52422"/>
                  </a:cubicBezTo>
                  <a:cubicBezTo>
                    <a:pt x="4414015" y="50189"/>
                    <a:pt x="4307532" y="46729"/>
                    <a:pt x="4121855" y="45836"/>
                  </a:cubicBezTo>
                  <a:cubicBezTo>
                    <a:pt x="3939429" y="44943"/>
                    <a:pt x="3821218" y="46170"/>
                    <a:pt x="3708116" y="47398"/>
                  </a:cubicBezTo>
                  <a:cubicBezTo>
                    <a:pt x="3547172" y="49073"/>
                    <a:pt x="3396564" y="50636"/>
                    <a:pt x="3086637" y="45836"/>
                  </a:cubicBezTo>
                  <a:cubicBezTo>
                    <a:pt x="3079902" y="45724"/>
                    <a:pt x="3073167" y="45612"/>
                    <a:pt x="3066432" y="45501"/>
                  </a:cubicBezTo>
                  <a:cubicBezTo>
                    <a:pt x="2752093" y="40924"/>
                    <a:pt x="2419174" y="43156"/>
                    <a:pt x="2153838" y="44943"/>
                  </a:cubicBezTo>
                  <a:cubicBezTo>
                    <a:pt x="1978263" y="46170"/>
                    <a:pt x="1832299" y="47064"/>
                    <a:pt x="1741028" y="45836"/>
                  </a:cubicBezTo>
                  <a:lnTo>
                    <a:pt x="1741144" y="36570"/>
                  </a:lnTo>
                  <a:lnTo>
                    <a:pt x="1741028" y="45836"/>
                  </a:lnTo>
                  <a:cubicBezTo>
                    <a:pt x="1730810" y="45724"/>
                    <a:pt x="1720707" y="45501"/>
                    <a:pt x="1710605" y="45389"/>
                  </a:cubicBezTo>
                  <a:cubicBezTo>
                    <a:pt x="1586703" y="43938"/>
                    <a:pt x="1471860" y="44719"/>
                    <a:pt x="1371996" y="45389"/>
                  </a:cubicBezTo>
                  <a:cubicBezTo>
                    <a:pt x="1295472" y="45947"/>
                    <a:pt x="1227774" y="46394"/>
                    <a:pt x="1171688" y="45724"/>
                  </a:cubicBezTo>
                  <a:lnTo>
                    <a:pt x="1171804" y="36459"/>
                  </a:lnTo>
                  <a:lnTo>
                    <a:pt x="1171688" y="45724"/>
                  </a:lnTo>
                  <a:cubicBezTo>
                    <a:pt x="1128723" y="45277"/>
                    <a:pt x="1077281" y="47510"/>
                    <a:pt x="1019569" y="50078"/>
                  </a:cubicBezTo>
                  <a:cubicBezTo>
                    <a:pt x="898107" y="55547"/>
                    <a:pt x="749936" y="62134"/>
                    <a:pt x="601302" y="45612"/>
                  </a:cubicBezTo>
                  <a:lnTo>
                    <a:pt x="602463" y="36347"/>
                  </a:lnTo>
                  <a:lnTo>
                    <a:pt x="601302" y="45612"/>
                  </a:lnTo>
                  <a:cubicBezTo>
                    <a:pt x="589690" y="44384"/>
                    <a:pt x="578078" y="43268"/>
                    <a:pt x="566582" y="42263"/>
                  </a:cubicBezTo>
                  <a:cubicBezTo>
                    <a:pt x="451854" y="32998"/>
                    <a:pt x="338288" y="38468"/>
                    <a:pt x="237843" y="43268"/>
                  </a:cubicBezTo>
                  <a:cubicBezTo>
                    <a:pt x="159462" y="47064"/>
                    <a:pt x="88512" y="50524"/>
                    <a:pt x="32193" y="45836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-12446" y="-37592"/>
              <a:ext cx="15589196" cy="3187017"/>
            </a:xfrm>
            <a:custGeom>
              <a:avLst/>
              <a:gdLst/>
              <a:ahLst/>
              <a:cxnLst/>
              <a:rect r="r" b="b" t="t" l="l"/>
              <a:pathLst>
                <a:path h="3187017" w="15589196">
                  <a:moveTo>
                    <a:pt x="22897" y="37592"/>
                  </a:moveTo>
                  <a:cubicBezTo>
                    <a:pt x="348151" y="63044"/>
                    <a:pt x="493419" y="68514"/>
                    <a:pt x="901235" y="37592"/>
                  </a:cubicBezTo>
                  <a:cubicBezTo>
                    <a:pt x="1123258" y="18415"/>
                    <a:pt x="1189912" y="27813"/>
                    <a:pt x="1249598" y="36322"/>
                  </a:cubicBezTo>
                  <a:cubicBezTo>
                    <a:pt x="1296395" y="42280"/>
                    <a:pt x="1338547" y="47639"/>
                    <a:pt x="1453390" y="38932"/>
                  </a:cubicBezTo>
                  <a:cubicBezTo>
                    <a:pt x="1458964" y="38485"/>
                    <a:pt x="1464654" y="38039"/>
                    <a:pt x="1470576" y="37592"/>
                  </a:cubicBezTo>
                  <a:cubicBezTo>
                    <a:pt x="1752518" y="11049"/>
                    <a:pt x="2220485" y="11811"/>
                    <a:pt x="2817462" y="37592"/>
                  </a:cubicBezTo>
                  <a:cubicBezTo>
                    <a:pt x="3131337" y="49536"/>
                    <a:pt x="3277301" y="40606"/>
                    <a:pt x="3387732" y="33274"/>
                  </a:cubicBezTo>
                  <a:cubicBezTo>
                    <a:pt x="3455082" y="28575"/>
                    <a:pt x="3509775" y="24765"/>
                    <a:pt x="3581305" y="27813"/>
                  </a:cubicBezTo>
                  <a:cubicBezTo>
                    <a:pt x="3615328" y="29337"/>
                    <a:pt x="3653184" y="32258"/>
                    <a:pt x="3698007" y="37592"/>
                  </a:cubicBezTo>
                  <a:lnTo>
                    <a:pt x="3696961" y="46857"/>
                  </a:lnTo>
                  <a:lnTo>
                    <a:pt x="3698007" y="37592"/>
                  </a:lnTo>
                  <a:cubicBezTo>
                    <a:pt x="3884381" y="56681"/>
                    <a:pt x="4085154" y="49871"/>
                    <a:pt x="4274431" y="43397"/>
                  </a:cubicBezTo>
                  <a:cubicBezTo>
                    <a:pt x="4380449" y="39825"/>
                    <a:pt x="4482868" y="36068"/>
                    <a:pt x="4576810" y="37592"/>
                  </a:cubicBezTo>
                  <a:lnTo>
                    <a:pt x="4576693" y="46857"/>
                  </a:lnTo>
                  <a:lnTo>
                    <a:pt x="4576810" y="37592"/>
                  </a:lnTo>
                  <a:cubicBezTo>
                    <a:pt x="4659372" y="38708"/>
                    <a:pt x="4792330" y="34671"/>
                    <a:pt x="4946074" y="29718"/>
                  </a:cubicBezTo>
                  <a:cubicBezTo>
                    <a:pt x="5155440" y="22987"/>
                    <a:pt x="5403242" y="15113"/>
                    <a:pt x="5613421" y="18415"/>
                  </a:cubicBezTo>
                  <a:cubicBezTo>
                    <a:pt x="5733490" y="20320"/>
                    <a:pt x="5841599" y="25908"/>
                    <a:pt x="5923580" y="37704"/>
                  </a:cubicBezTo>
                  <a:cubicBezTo>
                    <a:pt x="6098226" y="59695"/>
                    <a:pt x="6199483" y="51099"/>
                    <a:pt x="6305965" y="42169"/>
                  </a:cubicBezTo>
                  <a:cubicBezTo>
                    <a:pt x="6398862" y="33909"/>
                    <a:pt x="6495707" y="24638"/>
                    <a:pt x="6647594" y="37704"/>
                  </a:cubicBezTo>
                  <a:cubicBezTo>
                    <a:pt x="6786358" y="48197"/>
                    <a:pt x="6950321" y="41611"/>
                    <a:pt x="7137043" y="33528"/>
                  </a:cubicBezTo>
                  <a:cubicBezTo>
                    <a:pt x="7381361" y="22352"/>
                    <a:pt x="7663999" y="9398"/>
                    <a:pt x="7977642" y="36322"/>
                  </a:cubicBezTo>
                  <a:cubicBezTo>
                    <a:pt x="7982867" y="36830"/>
                    <a:pt x="7988093" y="37211"/>
                    <a:pt x="7993319" y="37704"/>
                  </a:cubicBezTo>
                  <a:cubicBezTo>
                    <a:pt x="8551860" y="81797"/>
                    <a:pt x="9051993" y="62262"/>
                    <a:pt x="9337302" y="37704"/>
                  </a:cubicBezTo>
                  <a:lnTo>
                    <a:pt x="9338115" y="46969"/>
                  </a:lnTo>
                  <a:lnTo>
                    <a:pt x="9337302" y="37704"/>
                  </a:lnTo>
                  <a:cubicBezTo>
                    <a:pt x="9474672" y="24257"/>
                    <a:pt x="9664647" y="32385"/>
                    <a:pt x="9850208" y="40048"/>
                  </a:cubicBezTo>
                  <a:cubicBezTo>
                    <a:pt x="10029731" y="46746"/>
                    <a:pt x="10204956" y="53332"/>
                    <a:pt x="10326768" y="42839"/>
                  </a:cubicBezTo>
                  <a:cubicBezTo>
                    <a:pt x="10342792" y="41499"/>
                    <a:pt x="10357887" y="39825"/>
                    <a:pt x="10371822" y="37815"/>
                  </a:cubicBezTo>
                  <a:lnTo>
                    <a:pt x="10373216" y="46969"/>
                  </a:lnTo>
                  <a:lnTo>
                    <a:pt x="10371822" y="37815"/>
                  </a:lnTo>
                  <a:cubicBezTo>
                    <a:pt x="10470641" y="21717"/>
                    <a:pt x="10615909" y="30480"/>
                    <a:pt x="10794967" y="40718"/>
                  </a:cubicBezTo>
                  <a:cubicBezTo>
                    <a:pt x="11044627" y="53778"/>
                    <a:pt x="11362101" y="70300"/>
                    <a:pt x="11718011" y="37815"/>
                  </a:cubicBezTo>
                  <a:lnTo>
                    <a:pt x="11718941" y="47081"/>
                  </a:lnTo>
                  <a:lnTo>
                    <a:pt x="11718011" y="37815"/>
                  </a:lnTo>
                  <a:cubicBezTo>
                    <a:pt x="12069395" y="1270"/>
                    <a:pt x="12195502" y="18288"/>
                    <a:pt x="12303260" y="32893"/>
                  </a:cubicBezTo>
                  <a:cubicBezTo>
                    <a:pt x="12382804" y="42950"/>
                    <a:pt x="12451780" y="51211"/>
                    <a:pt x="12596234" y="37927"/>
                  </a:cubicBezTo>
                  <a:cubicBezTo>
                    <a:pt x="12596814" y="37927"/>
                    <a:pt x="12597279" y="37815"/>
                    <a:pt x="12597861" y="37815"/>
                  </a:cubicBezTo>
                  <a:lnTo>
                    <a:pt x="12598789" y="47081"/>
                  </a:lnTo>
                  <a:lnTo>
                    <a:pt x="12597861" y="37815"/>
                  </a:lnTo>
                  <a:cubicBezTo>
                    <a:pt x="12940765" y="1905"/>
                    <a:pt x="13182529" y="2286"/>
                    <a:pt x="13479681" y="37815"/>
                  </a:cubicBezTo>
                  <a:lnTo>
                    <a:pt x="13478638" y="47081"/>
                  </a:lnTo>
                  <a:lnTo>
                    <a:pt x="13479681" y="37815"/>
                  </a:lnTo>
                  <a:cubicBezTo>
                    <a:pt x="13775442" y="68848"/>
                    <a:pt x="14339789" y="70858"/>
                    <a:pt x="14668063" y="37815"/>
                  </a:cubicBezTo>
                  <a:lnTo>
                    <a:pt x="14669110" y="47081"/>
                  </a:lnTo>
                  <a:lnTo>
                    <a:pt x="14668063" y="37815"/>
                  </a:lnTo>
                  <a:cubicBezTo>
                    <a:pt x="14997730" y="0"/>
                    <a:pt x="15115825" y="1270"/>
                    <a:pt x="15549653" y="37815"/>
                  </a:cubicBezTo>
                  <a:cubicBezTo>
                    <a:pt x="15554414" y="38150"/>
                    <a:pt x="15558246" y="41834"/>
                    <a:pt x="15558595" y="46522"/>
                  </a:cubicBezTo>
                  <a:cubicBezTo>
                    <a:pt x="15566971" y="166971"/>
                    <a:pt x="15561638" y="315662"/>
                    <a:pt x="15556620" y="459442"/>
                  </a:cubicBezTo>
                  <a:cubicBezTo>
                    <a:pt x="15552208" y="595631"/>
                    <a:pt x="15547910" y="727354"/>
                    <a:pt x="15554297" y="827933"/>
                  </a:cubicBezTo>
                  <a:cubicBezTo>
                    <a:pt x="15555342" y="845235"/>
                    <a:pt x="15556852" y="861645"/>
                    <a:pt x="15558595" y="876938"/>
                  </a:cubicBezTo>
                  <a:cubicBezTo>
                    <a:pt x="15584117" y="1077537"/>
                    <a:pt x="15589196" y="1436093"/>
                    <a:pt x="15558595" y="1679112"/>
                  </a:cubicBezTo>
                  <a:lnTo>
                    <a:pt x="15548955" y="1678107"/>
                  </a:lnTo>
                  <a:lnTo>
                    <a:pt x="15558595" y="1679112"/>
                  </a:lnTo>
                  <a:cubicBezTo>
                    <a:pt x="15540014" y="1840305"/>
                    <a:pt x="15547330" y="2282025"/>
                    <a:pt x="15553485" y="2657772"/>
                  </a:cubicBezTo>
                  <a:cubicBezTo>
                    <a:pt x="15556620" y="2843971"/>
                    <a:pt x="15559478" y="3013760"/>
                    <a:pt x="15558595" y="3124497"/>
                  </a:cubicBezTo>
                  <a:cubicBezTo>
                    <a:pt x="15558595" y="3127065"/>
                    <a:pt x="15557432" y="3129521"/>
                    <a:pt x="15555575" y="3131195"/>
                  </a:cubicBezTo>
                  <a:cubicBezTo>
                    <a:pt x="15553718" y="3132869"/>
                    <a:pt x="15551046" y="3133931"/>
                    <a:pt x="15548375" y="3133678"/>
                  </a:cubicBezTo>
                  <a:cubicBezTo>
                    <a:pt x="15333669" y="3121706"/>
                    <a:pt x="15161577" y="3127735"/>
                    <a:pt x="14983796" y="3133931"/>
                  </a:cubicBezTo>
                  <a:cubicBezTo>
                    <a:pt x="14798931" y="3141171"/>
                    <a:pt x="14608146" y="3148791"/>
                    <a:pt x="14358020" y="3133678"/>
                  </a:cubicBezTo>
                  <a:lnTo>
                    <a:pt x="14358600" y="3124385"/>
                  </a:lnTo>
                  <a:lnTo>
                    <a:pt x="14358020" y="3133678"/>
                  </a:lnTo>
                  <a:cubicBezTo>
                    <a:pt x="14091987" y="3119585"/>
                    <a:pt x="13954849" y="3129744"/>
                    <a:pt x="13855914" y="3137615"/>
                  </a:cubicBezTo>
                  <a:cubicBezTo>
                    <a:pt x="13800175" y="3142314"/>
                    <a:pt x="13755934" y="3146123"/>
                    <a:pt x="13707511" y="3143203"/>
                  </a:cubicBezTo>
                  <a:cubicBezTo>
                    <a:pt x="13683939" y="3141805"/>
                    <a:pt x="13659553" y="3138758"/>
                    <a:pt x="13632264" y="3133678"/>
                  </a:cubicBezTo>
                  <a:cubicBezTo>
                    <a:pt x="13558760" y="3121372"/>
                    <a:pt x="13395378" y="3128627"/>
                    <a:pt x="13194373" y="3138249"/>
                  </a:cubicBezTo>
                  <a:cubicBezTo>
                    <a:pt x="12912199" y="3152601"/>
                    <a:pt x="12558379" y="3170761"/>
                    <a:pt x="12287121" y="3133805"/>
                  </a:cubicBezTo>
                  <a:cubicBezTo>
                    <a:pt x="12021553" y="3101948"/>
                    <a:pt x="11885923" y="3110990"/>
                    <a:pt x="11722076" y="3122041"/>
                  </a:cubicBezTo>
                  <a:cubicBezTo>
                    <a:pt x="11601659" y="3130079"/>
                    <a:pt x="11465914" y="3140028"/>
                    <a:pt x="11252947" y="3133931"/>
                  </a:cubicBezTo>
                  <a:lnTo>
                    <a:pt x="11253180" y="3124609"/>
                  </a:lnTo>
                  <a:lnTo>
                    <a:pt x="11252947" y="3133931"/>
                  </a:lnTo>
                  <a:cubicBezTo>
                    <a:pt x="10998875" y="3127400"/>
                    <a:pt x="10862898" y="3134821"/>
                    <a:pt x="10766982" y="3140536"/>
                  </a:cubicBezTo>
                  <a:cubicBezTo>
                    <a:pt x="10714844" y="3143711"/>
                    <a:pt x="10674201" y="3146123"/>
                    <a:pt x="10632862" y="3144980"/>
                  </a:cubicBezTo>
                  <a:cubicBezTo>
                    <a:pt x="10600001" y="3144092"/>
                    <a:pt x="10566906" y="3140790"/>
                    <a:pt x="10527076" y="3133805"/>
                  </a:cubicBezTo>
                  <a:cubicBezTo>
                    <a:pt x="10347553" y="3106190"/>
                    <a:pt x="9720268" y="3094469"/>
                    <a:pt x="9495226" y="3133805"/>
                  </a:cubicBezTo>
                  <a:cubicBezTo>
                    <a:pt x="9363544" y="3159967"/>
                    <a:pt x="9253578" y="3149553"/>
                    <a:pt x="9150115" y="3139901"/>
                  </a:cubicBezTo>
                  <a:cubicBezTo>
                    <a:pt x="9073591" y="3132869"/>
                    <a:pt x="9001015" y="3126841"/>
                    <a:pt x="8925073" y="3133931"/>
                  </a:cubicBezTo>
                  <a:cubicBezTo>
                    <a:pt x="8743111" y="3153109"/>
                    <a:pt x="8526313" y="3151711"/>
                    <a:pt x="8353874" y="3133931"/>
                  </a:cubicBezTo>
                  <a:cubicBezTo>
                    <a:pt x="8221612" y="3121818"/>
                    <a:pt x="7928523" y="3125837"/>
                    <a:pt x="7606172" y="3130302"/>
                  </a:cubicBezTo>
                  <a:cubicBezTo>
                    <a:pt x="7511998" y="3131642"/>
                    <a:pt x="7415501" y="3132981"/>
                    <a:pt x="7319817" y="3133931"/>
                  </a:cubicBezTo>
                  <a:cubicBezTo>
                    <a:pt x="7138436" y="3135964"/>
                    <a:pt x="7042636" y="3130413"/>
                    <a:pt x="6965300" y="3126171"/>
                  </a:cubicBezTo>
                  <a:cubicBezTo>
                    <a:pt x="6913046" y="3123269"/>
                    <a:pt x="6869384" y="3120925"/>
                    <a:pt x="6813530" y="3121483"/>
                  </a:cubicBezTo>
                  <a:cubicBezTo>
                    <a:pt x="6759185" y="3122041"/>
                    <a:pt x="6693113" y="3125390"/>
                    <a:pt x="6596036" y="3133931"/>
                  </a:cubicBezTo>
                  <a:cubicBezTo>
                    <a:pt x="6443221" y="3149172"/>
                    <a:pt x="6286457" y="3139139"/>
                    <a:pt x="6118663" y="3129074"/>
                  </a:cubicBezTo>
                  <a:cubicBezTo>
                    <a:pt x="5922999" y="3118134"/>
                    <a:pt x="5711892" y="3106301"/>
                    <a:pt x="5472682" y="3127288"/>
                  </a:cubicBezTo>
                  <a:cubicBezTo>
                    <a:pt x="5450619" y="3129186"/>
                    <a:pt x="5428440" y="3131418"/>
                    <a:pt x="5405913" y="3134059"/>
                  </a:cubicBezTo>
                  <a:lnTo>
                    <a:pt x="5404751" y="3124720"/>
                  </a:lnTo>
                  <a:lnTo>
                    <a:pt x="5405913" y="3134059"/>
                  </a:lnTo>
                  <a:cubicBezTo>
                    <a:pt x="5004367" y="3185112"/>
                    <a:pt x="4954551" y="3177366"/>
                    <a:pt x="4789775" y="3150949"/>
                  </a:cubicBezTo>
                  <a:cubicBezTo>
                    <a:pt x="4758190" y="3145870"/>
                    <a:pt x="4722426" y="3140155"/>
                    <a:pt x="4678996" y="3134059"/>
                  </a:cubicBezTo>
                  <a:cubicBezTo>
                    <a:pt x="4410873" y="3100720"/>
                    <a:pt x="3838049" y="3090115"/>
                    <a:pt x="3491079" y="3134059"/>
                  </a:cubicBezTo>
                  <a:lnTo>
                    <a:pt x="3489802" y="3124720"/>
                  </a:lnTo>
                  <a:lnTo>
                    <a:pt x="3491079" y="3134059"/>
                  </a:lnTo>
                  <a:cubicBezTo>
                    <a:pt x="3293674" y="3162506"/>
                    <a:pt x="3212157" y="3150696"/>
                    <a:pt x="3135866" y="3139520"/>
                  </a:cubicBezTo>
                  <a:cubicBezTo>
                    <a:pt x="3077921" y="3131307"/>
                    <a:pt x="3023460" y="3124385"/>
                    <a:pt x="2921506" y="3134059"/>
                  </a:cubicBezTo>
                  <a:cubicBezTo>
                    <a:pt x="2684736" y="3159586"/>
                    <a:pt x="2104944" y="3187017"/>
                    <a:pt x="1728945" y="3134059"/>
                  </a:cubicBezTo>
                  <a:lnTo>
                    <a:pt x="1730222" y="3124720"/>
                  </a:lnTo>
                  <a:lnTo>
                    <a:pt x="1728945" y="3134059"/>
                  </a:lnTo>
                  <a:cubicBezTo>
                    <a:pt x="1517837" y="3107864"/>
                    <a:pt x="1417393" y="3117018"/>
                    <a:pt x="1311839" y="3126730"/>
                  </a:cubicBezTo>
                  <a:cubicBezTo>
                    <a:pt x="1230206" y="3134312"/>
                    <a:pt x="1145321" y="3143203"/>
                    <a:pt x="1005047" y="3134059"/>
                  </a:cubicBezTo>
                  <a:cubicBezTo>
                    <a:pt x="865702" y="3126060"/>
                    <a:pt x="714977" y="3133093"/>
                    <a:pt x="565414" y="3141043"/>
                  </a:cubicBezTo>
                  <a:cubicBezTo>
                    <a:pt x="419798" y="3148791"/>
                    <a:pt x="275228" y="3156537"/>
                    <a:pt x="144708" y="3148029"/>
                  </a:cubicBezTo>
                  <a:cubicBezTo>
                    <a:pt x="101743" y="3145235"/>
                    <a:pt x="60288" y="3140790"/>
                    <a:pt x="20691" y="3133931"/>
                  </a:cubicBezTo>
                  <a:cubicBezTo>
                    <a:pt x="15581" y="3133093"/>
                    <a:pt x="12065" y="3128627"/>
                    <a:pt x="12562" y="3123716"/>
                  </a:cubicBezTo>
                  <a:cubicBezTo>
                    <a:pt x="41012" y="2858595"/>
                    <a:pt x="32999" y="2661679"/>
                    <a:pt x="12562" y="2417656"/>
                  </a:cubicBezTo>
                  <a:lnTo>
                    <a:pt x="22200" y="2416874"/>
                  </a:lnTo>
                  <a:lnTo>
                    <a:pt x="12562" y="2417656"/>
                  </a:lnTo>
                  <a:cubicBezTo>
                    <a:pt x="1651" y="2299328"/>
                    <a:pt x="6223" y="2193838"/>
                    <a:pt x="11430" y="2072273"/>
                  </a:cubicBezTo>
                  <a:cubicBezTo>
                    <a:pt x="16626" y="1941554"/>
                    <a:pt x="22432" y="1791970"/>
                    <a:pt x="12562" y="1586459"/>
                  </a:cubicBezTo>
                  <a:lnTo>
                    <a:pt x="22200" y="1586012"/>
                  </a:lnTo>
                  <a:lnTo>
                    <a:pt x="12562" y="1586459"/>
                  </a:lnTo>
                  <a:cubicBezTo>
                    <a:pt x="0" y="1348798"/>
                    <a:pt x="5969" y="1202116"/>
                    <a:pt x="10795" y="1086914"/>
                  </a:cubicBezTo>
                  <a:cubicBezTo>
                    <a:pt x="13723" y="1012234"/>
                    <a:pt x="16046" y="951172"/>
                    <a:pt x="13027" y="887208"/>
                  </a:cubicBezTo>
                  <a:cubicBezTo>
                    <a:pt x="12910" y="884194"/>
                    <a:pt x="12678" y="881180"/>
                    <a:pt x="12562" y="878166"/>
                  </a:cubicBezTo>
                  <a:cubicBezTo>
                    <a:pt x="2159" y="710275"/>
                    <a:pt x="2159" y="348147"/>
                    <a:pt x="12446" y="46634"/>
                  </a:cubicBezTo>
                  <a:cubicBezTo>
                    <a:pt x="12562" y="44067"/>
                    <a:pt x="13723" y="41611"/>
                    <a:pt x="15697" y="39936"/>
                  </a:cubicBezTo>
                  <a:cubicBezTo>
                    <a:pt x="17671" y="38262"/>
                    <a:pt x="20226" y="37338"/>
                    <a:pt x="22897" y="37592"/>
                  </a:cubicBezTo>
                  <a:moveTo>
                    <a:pt x="21387" y="56123"/>
                  </a:moveTo>
                  <a:lnTo>
                    <a:pt x="22084" y="46857"/>
                  </a:lnTo>
                  <a:lnTo>
                    <a:pt x="31722" y="47192"/>
                  </a:lnTo>
                  <a:cubicBezTo>
                    <a:pt x="22316" y="348593"/>
                    <a:pt x="22316" y="710051"/>
                    <a:pt x="31722" y="877273"/>
                  </a:cubicBezTo>
                  <a:lnTo>
                    <a:pt x="22084" y="877720"/>
                  </a:lnTo>
                  <a:lnTo>
                    <a:pt x="31722" y="877273"/>
                  </a:lnTo>
                  <a:cubicBezTo>
                    <a:pt x="31838" y="880287"/>
                    <a:pt x="32070" y="883413"/>
                    <a:pt x="32187" y="886427"/>
                  </a:cubicBezTo>
                  <a:cubicBezTo>
                    <a:pt x="35322" y="951284"/>
                    <a:pt x="32999" y="1013127"/>
                    <a:pt x="30212" y="1087584"/>
                  </a:cubicBezTo>
                  <a:cubicBezTo>
                    <a:pt x="25916" y="1202563"/>
                    <a:pt x="20342" y="1348687"/>
                    <a:pt x="31722" y="1585008"/>
                  </a:cubicBezTo>
                  <a:cubicBezTo>
                    <a:pt x="41708" y="1791300"/>
                    <a:pt x="35786" y="1941554"/>
                    <a:pt x="30677" y="2072273"/>
                  </a:cubicBezTo>
                  <a:cubicBezTo>
                    <a:pt x="25916" y="2193949"/>
                    <a:pt x="21852" y="2298435"/>
                    <a:pt x="31722" y="2415535"/>
                  </a:cubicBezTo>
                  <a:cubicBezTo>
                    <a:pt x="52275" y="2660116"/>
                    <a:pt x="60404" y="2858260"/>
                    <a:pt x="31722" y="3125055"/>
                  </a:cubicBezTo>
                  <a:lnTo>
                    <a:pt x="22084" y="3124051"/>
                  </a:lnTo>
                  <a:lnTo>
                    <a:pt x="23594" y="3114897"/>
                  </a:lnTo>
                  <a:cubicBezTo>
                    <a:pt x="62494" y="3120813"/>
                    <a:pt x="103253" y="3124721"/>
                    <a:pt x="145753" y="3127176"/>
                  </a:cubicBezTo>
                  <a:cubicBezTo>
                    <a:pt x="275111" y="3134693"/>
                    <a:pt x="418521" y="3127846"/>
                    <a:pt x="564369" y="3120925"/>
                  </a:cubicBezTo>
                  <a:cubicBezTo>
                    <a:pt x="713700" y="3113893"/>
                    <a:pt x="865470" y="3106860"/>
                    <a:pt x="1006092" y="3114785"/>
                  </a:cubicBezTo>
                  <a:lnTo>
                    <a:pt x="1005512" y="3124051"/>
                  </a:lnTo>
                  <a:lnTo>
                    <a:pt x="1006092" y="3114785"/>
                  </a:lnTo>
                  <a:cubicBezTo>
                    <a:pt x="1144973" y="3122711"/>
                    <a:pt x="1228696" y="3115009"/>
                    <a:pt x="1309981" y="3107530"/>
                  </a:cubicBezTo>
                  <a:cubicBezTo>
                    <a:pt x="1416464" y="3097818"/>
                    <a:pt x="1518418" y="3088441"/>
                    <a:pt x="1731384" y="3114785"/>
                  </a:cubicBezTo>
                  <a:cubicBezTo>
                    <a:pt x="2105293" y="3164920"/>
                    <a:pt x="2683343" y="3137615"/>
                    <a:pt x="2919533" y="3114785"/>
                  </a:cubicBezTo>
                  <a:lnTo>
                    <a:pt x="2920461" y="3124051"/>
                  </a:lnTo>
                  <a:lnTo>
                    <a:pt x="2919533" y="3114785"/>
                  </a:lnTo>
                  <a:cubicBezTo>
                    <a:pt x="3023577" y="3104962"/>
                    <a:pt x="3079779" y="3112106"/>
                    <a:pt x="3138420" y="3119585"/>
                  </a:cubicBezTo>
                  <a:cubicBezTo>
                    <a:pt x="3213318" y="3129186"/>
                    <a:pt x="3293209" y="3140281"/>
                    <a:pt x="3488525" y="3114785"/>
                  </a:cubicBezTo>
                  <a:cubicBezTo>
                    <a:pt x="3837352" y="3070691"/>
                    <a:pt x="4411802" y="3081296"/>
                    <a:pt x="4681435" y="3114785"/>
                  </a:cubicBezTo>
                  <a:lnTo>
                    <a:pt x="4680157" y="3124051"/>
                  </a:lnTo>
                  <a:lnTo>
                    <a:pt x="4681435" y="3114785"/>
                  </a:lnTo>
                  <a:cubicBezTo>
                    <a:pt x="4724980" y="3120144"/>
                    <a:pt x="4760977" y="3125279"/>
                    <a:pt x="4792562" y="3129744"/>
                  </a:cubicBezTo>
                  <a:cubicBezTo>
                    <a:pt x="4955016" y="3155268"/>
                    <a:pt x="5002974" y="3163142"/>
                    <a:pt x="5403706" y="3114785"/>
                  </a:cubicBezTo>
                  <a:cubicBezTo>
                    <a:pt x="5426350" y="3112218"/>
                    <a:pt x="5448761" y="3109985"/>
                    <a:pt x="5470940" y="3108088"/>
                  </a:cubicBezTo>
                  <a:cubicBezTo>
                    <a:pt x="5711775" y="3086990"/>
                    <a:pt x="5924160" y="3098934"/>
                    <a:pt x="6119824" y="3109874"/>
                  </a:cubicBezTo>
                  <a:cubicBezTo>
                    <a:pt x="6287967" y="3119362"/>
                    <a:pt x="6443337" y="3127958"/>
                    <a:pt x="6594294" y="3114785"/>
                  </a:cubicBezTo>
                  <a:lnTo>
                    <a:pt x="6595223" y="3124051"/>
                  </a:lnTo>
                  <a:lnTo>
                    <a:pt x="6594294" y="3114785"/>
                  </a:lnTo>
                  <a:cubicBezTo>
                    <a:pt x="6691720" y="3106190"/>
                    <a:pt x="6758373" y="3102841"/>
                    <a:pt x="6813414" y="3102283"/>
                  </a:cubicBezTo>
                  <a:cubicBezTo>
                    <a:pt x="6870081" y="3101725"/>
                    <a:pt x="6914207" y="3104180"/>
                    <a:pt x="6966461" y="3107083"/>
                  </a:cubicBezTo>
                  <a:cubicBezTo>
                    <a:pt x="7043566" y="3111325"/>
                    <a:pt x="7138901" y="3116572"/>
                    <a:pt x="7319585" y="3114785"/>
                  </a:cubicBezTo>
                  <a:lnTo>
                    <a:pt x="7319702" y="3124051"/>
                  </a:lnTo>
                  <a:lnTo>
                    <a:pt x="7319585" y="3114785"/>
                  </a:lnTo>
                  <a:cubicBezTo>
                    <a:pt x="7415269" y="3113781"/>
                    <a:pt x="7511765" y="3112441"/>
                    <a:pt x="7605939" y="3111213"/>
                  </a:cubicBezTo>
                  <a:cubicBezTo>
                    <a:pt x="7927594" y="3106748"/>
                    <a:pt x="8222077" y="3102730"/>
                    <a:pt x="8355731" y="3114897"/>
                  </a:cubicBezTo>
                  <a:lnTo>
                    <a:pt x="8354803" y="3124162"/>
                  </a:lnTo>
                  <a:lnTo>
                    <a:pt x="8355731" y="3114897"/>
                  </a:lnTo>
                  <a:cubicBezTo>
                    <a:pt x="8527010" y="3130413"/>
                    <a:pt x="8742530" y="3131530"/>
                    <a:pt x="8923214" y="3114897"/>
                  </a:cubicBezTo>
                  <a:lnTo>
                    <a:pt x="8924143" y="3124162"/>
                  </a:lnTo>
                  <a:lnTo>
                    <a:pt x="8923214" y="3114897"/>
                  </a:lnTo>
                  <a:cubicBezTo>
                    <a:pt x="9001248" y="3107641"/>
                    <a:pt x="9075449" y="3113893"/>
                    <a:pt x="9151740" y="3120144"/>
                  </a:cubicBezTo>
                  <a:cubicBezTo>
                    <a:pt x="9255204" y="3128627"/>
                    <a:pt x="9362848" y="3138123"/>
                    <a:pt x="9491743" y="3115009"/>
                  </a:cubicBezTo>
                  <a:lnTo>
                    <a:pt x="9493484" y="3124162"/>
                  </a:lnTo>
                  <a:lnTo>
                    <a:pt x="9491743" y="3115009"/>
                  </a:lnTo>
                  <a:cubicBezTo>
                    <a:pt x="9719455" y="3075268"/>
                    <a:pt x="10348831" y="3087101"/>
                    <a:pt x="10530095" y="3115009"/>
                  </a:cubicBezTo>
                  <a:lnTo>
                    <a:pt x="10528586" y="3124162"/>
                  </a:lnTo>
                  <a:lnTo>
                    <a:pt x="10530095" y="3115009"/>
                  </a:lnTo>
                  <a:cubicBezTo>
                    <a:pt x="10568995" y="3121037"/>
                    <a:pt x="10601393" y="3123716"/>
                    <a:pt x="10633327" y="3124609"/>
                  </a:cubicBezTo>
                  <a:cubicBezTo>
                    <a:pt x="10673736" y="3125614"/>
                    <a:pt x="10713566" y="3123493"/>
                    <a:pt x="10765937" y="3120813"/>
                  </a:cubicBezTo>
                  <a:cubicBezTo>
                    <a:pt x="10862085" y="3115790"/>
                    <a:pt x="10998644" y="3108534"/>
                    <a:pt x="11253412" y="3115009"/>
                  </a:cubicBezTo>
                  <a:cubicBezTo>
                    <a:pt x="11465448" y="3120367"/>
                    <a:pt x="11600381" y="3111325"/>
                    <a:pt x="11720683" y="3103288"/>
                  </a:cubicBezTo>
                  <a:cubicBezTo>
                    <a:pt x="11885110" y="3092236"/>
                    <a:pt x="12022132" y="3083082"/>
                    <a:pt x="12289559" y="3115120"/>
                  </a:cubicBezTo>
                  <a:lnTo>
                    <a:pt x="12288398" y="3124386"/>
                  </a:lnTo>
                  <a:lnTo>
                    <a:pt x="12289559" y="3115120"/>
                  </a:lnTo>
                  <a:cubicBezTo>
                    <a:pt x="12558843" y="3149299"/>
                    <a:pt x="12910806" y="3131642"/>
                    <a:pt x="13193559" y="3118916"/>
                  </a:cubicBezTo>
                  <a:cubicBezTo>
                    <a:pt x="13393056" y="3109985"/>
                    <a:pt x="13559456" y="3102395"/>
                    <a:pt x="13635748" y="3115120"/>
                  </a:cubicBezTo>
                  <a:lnTo>
                    <a:pt x="13634123" y="3124274"/>
                  </a:lnTo>
                  <a:lnTo>
                    <a:pt x="13635748" y="3115120"/>
                  </a:lnTo>
                  <a:cubicBezTo>
                    <a:pt x="13662224" y="3119585"/>
                    <a:pt x="13685912" y="3122041"/>
                    <a:pt x="13708672" y="3123269"/>
                  </a:cubicBezTo>
                  <a:cubicBezTo>
                    <a:pt x="13755585" y="3125725"/>
                    <a:pt x="13798550" y="3122600"/>
                    <a:pt x="13854520" y="3118469"/>
                  </a:cubicBezTo>
                  <a:cubicBezTo>
                    <a:pt x="13953919" y="3111102"/>
                    <a:pt x="14091987" y="3100832"/>
                    <a:pt x="14359181" y="3115009"/>
                  </a:cubicBezTo>
                  <a:cubicBezTo>
                    <a:pt x="14608377" y="3128181"/>
                    <a:pt x="14798468" y="3121595"/>
                    <a:pt x="14983214" y="3115232"/>
                  </a:cubicBezTo>
                  <a:cubicBezTo>
                    <a:pt x="15160881" y="3109092"/>
                    <a:pt x="15333901" y="3103064"/>
                    <a:pt x="15549536" y="3115009"/>
                  </a:cubicBezTo>
                  <a:lnTo>
                    <a:pt x="15548955" y="3124274"/>
                  </a:lnTo>
                  <a:lnTo>
                    <a:pt x="15539318" y="3124162"/>
                  </a:lnTo>
                  <a:cubicBezTo>
                    <a:pt x="15540132" y="3013649"/>
                    <a:pt x="15537343" y="2844194"/>
                    <a:pt x="15534209" y="2657884"/>
                  </a:cubicBezTo>
                  <a:cubicBezTo>
                    <a:pt x="15528054" y="2283030"/>
                    <a:pt x="15520623" y="1839636"/>
                    <a:pt x="15539435" y="1676879"/>
                  </a:cubicBezTo>
                  <a:cubicBezTo>
                    <a:pt x="15568115" y="1435312"/>
                    <a:pt x="15562908" y="1078096"/>
                    <a:pt x="15539435" y="878836"/>
                  </a:cubicBezTo>
                  <a:lnTo>
                    <a:pt x="15549071" y="877831"/>
                  </a:lnTo>
                  <a:lnTo>
                    <a:pt x="15539435" y="878836"/>
                  </a:lnTo>
                  <a:cubicBezTo>
                    <a:pt x="15537576" y="863208"/>
                    <a:pt x="15536182" y="846463"/>
                    <a:pt x="15535021" y="828937"/>
                  </a:cubicBezTo>
                  <a:cubicBezTo>
                    <a:pt x="15528634" y="727242"/>
                    <a:pt x="15532933" y="594514"/>
                    <a:pt x="15537343" y="458661"/>
                  </a:cubicBezTo>
                  <a:cubicBezTo>
                    <a:pt x="15542104" y="314546"/>
                    <a:pt x="15546867" y="166860"/>
                    <a:pt x="15539318" y="47416"/>
                  </a:cubicBezTo>
                  <a:lnTo>
                    <a:pt x="15548955" y="46857"/>
                  </a:lnTo>
                  <a:lnTo>
                    <a:pt x="15548259" y="56123"/>
                  </a:lnTo>
                  <a:cubicBezTo>
                    <a:pt x="15115129" y="22225"/>
                    <a:pt x="14998311" y="21082"/>
                    <a:pt x="14670153" y="56123"/>
                  </a:cubicBezTo>
                  <a:cubicBezTo>
                    <a:pt x="14340602" y="89388"/>
                    <a:pt x="13774862" y="87379"/>
                    <a:pt x="13477708" y="56123"/>
                  </a:cubicBezTo>
                  <a:cubicBezTo>
                    <a:pt x="13181948" y="23368"/>
                    <a:pt x="12941578" y="22860"/>
                    <a:pt x="12599833" y="56123"/>
                  </a:cubicBezTo>
                  <a:cubicBezTo>
                    <a:pt x="12599254" y="56123"/>
                    <a:pt x="12598789" y="56234"/>
                    <a:pt x="12598208" y="56234"/>
                  </a:cubicBezTo>
                  <a:cubicBezTo>
                    <a:pt x="12451780" y="69630"/>
                    <a:pt x="12381295" y="61258"/>
                    <a:pt x="12301055" y="51658"/>
                  </a:cubicBezTo>
                  <a:cubicBezTo>
                    <a:pt x="12194571" y="38932"/>
                    <a:pt x="12069974" y="22225"/>
                    <a:pt x="11719986" y="56011"/>
                  </a:cubicBezTo>
                  <a:cubicBezTo>
                    <a:pt x="11362566" y="88719"/>
                    <a:pt x="11043697" y="71974"/>
                    <a:pt x="10794154" y="59025"/>
                  </a:cubicBezTo>
                  <a:cubicBezTo>
                    <a:pt x="10614166" y="49648"/>
                    <a:pt x="10471222" y="42169"/>
                    <a:pt x="10374841" y="56011"/>
                  </a:cubicBezTo>
                  <a:cubicBezTo>
                    <a:pt x="10360443" y="58132"/>
                    <a:pt x="10344998" y="59807"/>
                    <a:pt x="10328626" y="61146"/>
                  </a:cubicBezTo>
                  <a:cubicBezTo>
                    <a:pt x="10205305" y="71751"/>
                    <a:pt x="10028569" y="65053"/>
                    <a:pt x="9849627" y="58355"/>
                  </a:cubicBezTo>
                  <a:cubicBezTo>
                    <a:pt x="9663601" y="51323"/>
                    <a:pt x="9475021" y="44290"/>
                    <a:pt x="9339160" y="56011"/>
                  </a:cubicBezTo>
                  <a:cubicBezTo>
                    <a:pt x="9052921" y="80681"/>
                    <a:pt x="8551627" y="100217"/>
                    <a:pt x="7991809" y="56011"/>
                  </a:cubicBezTo>
                  <a:lnTo>
                    <a:pt x="7992622" y="46746"/>
                  </a:lnTo>
                  <a:lnTo>
                    <a:pt x="7991809" y="56011"/>
                  </a:lnTo>
                  <a:cubicBezTo>
                    <a:pt x="7986583" y="55565"/>
                    <a:pt x="7981474" y="55230"/>
                    <a:pt x="7976248" y="54783"/>
                  </a:cubicBezTo>
                  <a:cubicBezTo>
                    <a:pt x="7663883" y="30353"/>
                    <a:pt x="7382290" y="42504"/>
                    <a:pt x="7137972" y="52439"/>
                  </a:cubicBezTo>
                  <a:cubicBezTo>
                    <a:pt x="6951598" y="59918"/>
                    <a:pt x="6786357" y="66616"/>
                    <a:pt x="6646200" y="56011"/>
                  </a:cubicBezTo>
                  <a:lnTo>
                    <a:pt x="6647012" y="46746"/>
                  </a:lnTo>
                  <a:lnTo>
                    <a:pt x="6646200" y="56011"/>
                  </a:lnTo>
                  <a:cubicBezTo>
                    <a:pt x="6495940" y="44625"/>
                    <a:pt x="6400256" y="52662"/>
                    <a:pt x="6307707" y="60476"/>
                  </a:cubicBezTo>
                  <a:cubicBezTo>
                    <a:pt x="6200645" y="69518"/>
                    <a:pt x="6097877" y="78114"/>
                    <a:pt x="5921025" y="55899"/>
                  </a:cubicBezTo>
                  <a:lnTo>
                    <a:pt x="5922302" y="46634"/>
                  </a:lnTo>
                  <a:lnTo>
                    <a:pt x="5921025" y="55899"/>
                  </a:lnTo>
                  <a:cubicBezTo>
                    <a:pt x="5840205" y="45964"/>
                    <a:pt x="5733026" y="41053"/>
                    <a:pt x="5613189" y="39378"/>
                  </a:cubicBezTo>
                  <a:cubicBezTo>
                    <a:pt x="5403474" y="36322"/>
                    <a:pt x="5156253" y="43397"/>
                    <a:pt x="4946655" y="49313"/>
                  </a:cubicBezTo>
                  <a:cubicBezTo>
                    <a:pt x="4793143" y="53667"/>
                    <a:pt x="4659720" y="57351"/>
                    <a:pt x="4576577" y="56234"/>
                  </a:cubicBezTo>
                  <a:cubicBezTo>
                    <a:pt x="4483216" y="54895"/>
                    <a:pt x="4381262" y="58355"/>
                    <a:pt x="4275012" y="62039"/>
                  </a:cubicBezTo>
                  <a:cubicBezTo>
                    <a:pt x="4085967" y="68514"/>
                    <a:pt x="3883684" y="75435"/>
                    <a:pt x="3695801" y="56234"/>
                  </a:cubicBezTo>
                  <a:cubicBezTo>
                    <a:pt x="3651326" y="51657"/>
                    <a:pt x="3613935" y="49090"/>
                    <a:pt x="3580376" y="47750"/>
                  </a:cubicBezTo>
                  <a:cubicBezTo>
                    <a:pt x="3510007" y="45071"/>
                    <a:pt x="3456243" y="48308"/>
                    <a:pt x="3388893" y="52439"/>
                  </a:cubicBezTo>
                  <a:cubicBezTo>
                    <a:pt x="3277997" y="59248"/>
                    <a:pt x="3131337" y="68179"/>
                    <a:pt x="2816649" y="56234"/>
                  </a:cubicBezTo>
                  <a:lnTo>
                    <a:pt x="2816998" y="46969"/>
                  </a:lnTo>
                  <a:lnTo>
                    <a:pt x="2816649" y="56234"/>
                  </a:lnTo>
                  <a:cubicBezTo>
                    <a:pt x="2219788" y="33020"/>
                    <a:pt x="1752750" y="32385"/>
                    <a:pt x="1472202" y="56234"/>
                  </a:cubicBezTo>
                  <a:lnTo>
                    <a:pt x="1471389" y="46969"/>
                  </a:lnTo>
                  <a:lnTo>
                    <a:pt x="1472202" y="56234"/>
                  </a:lnTo>
                  <a:cubicBezTo>
                    <a:pt x="1466280" y="56681"/>
                    <a:pt x="1460474" y="57127"/>
                    <a:pt x="1454900" y="57574"/>
                  </a:cubicBezTo>
                  <a:cubicBezTo>
                    <a:pt x="1338547" y="66393"/>
                    <a:pt x="1295117" y="61034"/>
                    <a:pt x="1247159" y="55006"/>
                  </a:cubicBezTo>
                  <a:cubicBezTo>
                    <a:pt x="1189099" y="47750"/>
                    <a:pt x="1123723" y="39490"/>
                    <a:pt x="902861" y="56234"/>
                  </a:cubicBezTo>
                  <a:lnTo>
                    <a:pt x="901932" y="46857"/>
                  </a:lnTo>
                  <a:lnTo>
                    <a:pt x="902745" y="56123"/>
                  </a:lnTo>
                  <a:cubicBezTo>
                    <a:pt x="493767" y="87156"/>
                    <a:pt x="347571" y="81686"/>
                    <a:pt x="21387" y="56123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15546196" cy="3143490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3359"/>
                </a:lnSpc>
              </a:pPr>
              <a:r>
                <a:rPr lang="en-US" sz="2400" i="true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2. I sette occhi del Signore: la vigilanza divina</a:t>
              </a:r>
            </a:p>
            <a:p>
              <a:pPr algn="l">
                <a:lnSpc>
                  <a:spcPts val="3359"/>
                </a:lnSpc>
              </a:pPr>
            </a:p>
            <a:p>
              <a:pPr algn="l">
                <a:lnSpc>
                  <a:spcPts val="3359"/>
                </a:lnSpc>
              </a:pPr>
              <a:r>
                <a:rPr lang="en-US" sz="2400" i="true">
                  <a:solidFill>
                    <a:srgbClr val="0E0E0E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Domande per la discussione:</a:t>
              </a:r>
            </a:p>
            <a:p>
              <a:pPr algn="l">
                <a:lnSpc>
                  <a:spcPts val="3359"/>
                </a:lnSpc>
              </a:pPr>
              <a:r>
                <a:rPr lang="en-US" sz="2400" i="true">
                  <a:solidFill>
                    <a:srgbClr val="0E0E0E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 </a:t>
              </a:r>
              <a:r>
                <a:rPr lang="en-US" sz="2400" i="true" b="true">
                  <a:solidFill>
                    <a:srgbClr val="0E0E0E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• Cosa significa per noi sapere che Dio ci osserva con sguardo amorevole e vigile?</a:t>
              </a:r>
            </a:p>
            <a:p>
              <a:pPr algn="l">
                <a:lnSpc>
                  <a:spcPts val="3359"/>
                </a:lnSpc>
              </a:pPr>
              <a:r>
                <a:rPr lang="en-US" b="true" sz="2400" i="true">
                  <a:solidFill>
                    <a:srgbClr val="0E0E0E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 • Questo sguardo ci rassicura o ci mette a disagio?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361564" y="3843926"/>
            <a:ext cx="5602498" cy="4827193"/>
            <a:chOff x="0" y="0"/>
            <a:chExt cx="7469997" cy="643625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-26289" y="-41148"/>
              <a:ext cx="7529508" cy="6539093"/>
            </a:xfrm>
            <a:custGeom>
              <a:avLst/>
              <a:gdLst/>
              <a:ahLst/>
              <a:cxnLst/>
              <a:rect r="r" b="b" t="t" l="l"/>
              <a:pathLst>
                <a:path h="6539093" w="7529508">
                  <a:moveTo>
                    <a:pt x="30920" y="60410"/>
                  </a:moveTo>
                  <a:cubicBezTo>
                    <a:pt x="95086" y="83386"/>
                    <a:pt x="199872" y="24257"/>
                    <a:pt x="304490" y="60410"/>
                  </a:cubicBezTo>
                  <a:cubicBezTo>
                    <a:pt x="409108" y="110539"/>
                    <a:pt x="513280" y="57161"/>
                    <a:pt x="578060" y="60410"/>
                  </a:cubicBezTo>
                  <a:cubicBezTo>
                    <a:pt x="642840" y="63659"/>
                    <a:pt x="740260" y="53448"/>
                    <a:pt x="851630" y="60410"/>
                  </a:cubicBezTo>
                  <a:cubicBezTo>
                    <a:pt x="963000" y="67373"/>
                    <a:pt x="1244605" y="43469"/>
                    <a:pt x="1498199" y="60410"/>
                  </a:cubicBezTo>
                  <a:cubicBezTo>
                    <a:pt x="1751794" y="77352"/>
                    <a:pt x="1783319" y="56001"/>
                    <a:pt x="1995569" y="60410"/>
                  </a:cubicBezTo>
                  <a:cubicBezTo>
                    <a:pt x="2207819" y="64820"/>
                    <a:pt x="2204806" y="98935"/>
                    <a:pt x="2269139" y="60410"/>
                  </a:cubicBezTo>
                  <a:cubicBezTo>
                    <a:pt x="2333473" y="30607"/>
                    <a:pt x="2649838" y="154866"/>
                    <a:pt x="2766509" y="60410"/>
                  </a:cubicBezTo>
                  <a:cubicBezTo>
                    <a:pt x="2883179" y="0"/>
                    <a:pt x="3148993" y="108915"/>
                    <a:pt x="3413134" y="60410"/>
                  </a:cubicBezTo>
                  <a:cubicBezTo>
                    <a:pt x="3677275" y="25146"/>
                    <a:pt x="3739878" y="103577"/>
                    <a:pt x="3835904" y="60410"/>
                  </a:cubicBezTo>
                  <a:cubicBezTo>
                    <a:pt x="3931929" y="28067"/>
                    <a:pt x="4162201" y="60410"/>
                    <a:pt x="4258673" y="60410"/>
                  </a:cubicBezTo>
                  <a:cubicBezTo>
                    <a:pt x="4355146" y="60410"/>
                    <a:pt x="4566168" y="101024"/>
                    <a:pt x="4756043" y="60410"/>
                  </a:cubicBezTo>
                  <a:cubicBezTo>
                    <a:pt x="4945919" y="29464"/>
                    <a:pt x="5180096" y="78744"/>
                    <a:pt x="5328013" y="60410"/>
                  </a:cubicBezTo>
                  <a:cubicBezTo>
                    <a:pt x="5475929" y="42076"/>
                    <a:pt x="5680367" y="65980"/>
                    <a:pt x="5899982" y="60410"/>
                  </a:cubicBezTo>
                  <a:cubicBezTo>
                    <a:pt x="6119597" y="54841"/>
                    <a:pt x="6265840" y="111235"/>
                    <a:pt x="6471951" y="60410"/>
                  </a:cubicBezTo>
                  <a:cubicBezTo>
                    <a:pt x="6678064" y="23876"/>
                    <a:pt x="6998168" y="252570"/>
                    <a:pt x="7491576" y="60410"/>
                  </a:cubicBezTo>
                  <a:cubicBezTo>
                    <a:pt x="7512110" y="437768"/>
                    <a:pt x="7487726" y="1189930"/>
                    <a:pt x="7491576" y="1659886"/>
                  </a:cubicBezTo>
                  <a:cubicBezTo>
                    <a:pt x="7495426" y="2129842"/>
                    <a:pt x="7487113" y="2601423"/>
                    <a:pt x="7491576" y="3259362"/>
                  </a:cubicBezTo>
                  <a:cubicBezTo>
                    <a:pt x="7496040" y="3917300"/>
                    <a:pt x="7472270" y="4239656"/>
                    <a:pt x="7491576" y="4922659"/>
                  </a:cubicBezTo>
                  <a:cubicBezTo>
                    <a:pt x="7529509" y="5605661"/>
                    <a:pt x="7480250" y="5716362"/>
                    <a:pt x="7491576" y="6458081"/>
                  </a:cubicBezTo>
                  <a:cubicBezTo>
                    <a:pt x="7219178" y="6405167"/>
                    <a:pt x="7147312" y="6524488"/>
                    <a:pt x="6919607" y="6458081"/>
                  </a:cubicBezTo>
                  <a:cubicBezTo>
                    <a:pt x="6691902" y="6352717"/>
                    <a:pt x="6664728" y="6424429"/>
                    <a:pt x="6496837" y="6458081"/>
                  </a:cubicBezTo>
                  <a:cubicBezTo>
                    <a:pt x="6328945" y="6485245"/>
                    <a:pt x="6189454" y="6500739"/>
                    <a:pt x="6074067" y="6458081"/>
                  </a:cubicBezTo>
                  <a:cubicBezTo>
                    <a:pt x="5958680" y="6396116"/>
                    <a:pt x="5765848" y="6501120"/>
                    <a:pt x="5651297" y="6458081"/>
                  </a:cubicBezTo>
                  <a:cubicBezTo>
                    <a:pt x="5536747" y="6395420"/>
                    <a:pt x="5337275" y="6513820"/>
                    <a:pt x="5228528" y="6458081"/>
                  </a:cubicBezTo>
                  <a:cubicBezTo>
                    <a:pt x="5119780" y="6372212"/>
                    <a:pt x="4875224" y="6398437"/>
                    <a:pt x="4656558" y="6458081"/>
                  </a:cubicBezTo>
                  <a:cubicBezTo>
                    <a:pt x="4437892" y="6499469"/>
                    <a:pt x="4327247" y="6439050"/>
                    <a:pt x="4159189" y="6458081"/>
                  </a:cubicBezTo>
                  <a:cubicBezTo>
                    <a:pt x="3991130" y="6477111"/>
                    <a:pt x="4008315" y="6489309"/>
                    <a:pt x="3885618" y="6458081"/>
                  </a:cubicBezTo>
                  <a:cubicBezTo>
                    <a:pt x="3762922" y="6417003"/>
                    <a:pt x="3616121" y="6494389"/>
                    <a:pt x="3462849" y="6458081"/>
                  </a:cubicBezTo>
                  <a:cubicBezTo>
                    <a:pt x="3309576" y="6407720"/>
                    <a:pt x="3048337" y="6477343"/>
                    <a:pt x="2890879" y="6458081"/>
                  </a:cubicBezTo>
                  <a:cubicBezTo>
                    <a:pt x="2733422" y="6438819"/>
                    <a:pt x="2670204" y="6402150"/>
                    <a:pt x="2542709" y="6458081"/>
                  </a:cubicBezTo>
                  <a:cubicBezTo>
                    <a:pt x="2415215" y="6497437"/>
                    <a:pt x="2164019" y="6326029"/>
                    <a:pt x="1896140" y="6458081"/>
                  </a:cubicBezTo>
                  <a:cubicBezTo>
                    <a:pt x="1628261" y="6539093"/>
                    <a:pt x="1542502" y="6396812"/>
                    <a:pt x="1249571" y="6458081"/>
                  </a:cubicBezTo>
                  <a:cubicBezTo>
                    <a:pt x="956639" y="6500358"/>
                    <a:pt x="974438" y="6375229"/>
                    <a:pt x="752201" y="6458081"/>
                  </a:cubicBezTo>
                  <a:cubicBezTo>
                    <a:pt x="529964" y="6512169"/>
                    <a:pt x="200430" y="6326029"/>
                    <a:pt x="30976" y="6458081"/>
                  </a:cubicBezTo>
                  <a:cubicBezTo>
                    <a:pt x="34659" y="6044751"/>
                    <a:pt x="25019" y="5282610"/>
                    <a:pt x="30976" y="4858605"/>
                  </a:cubicBezTo>
                  <a:cubicBezTo>
                    <a:pt x="36221" y="4434600"/>
                    <a:pt x="47213" y="3926583"/>
                    <a:pt x="30976" y="3387236"/>
                  </a:cubicBezTo>
                  <a:cubicBezTo>
                    <a:pt x="0" y="2847889"/>
                    <a:pt x="32594" y="2452430"/>
                    <a:pt x="30976" y="1915867"/>
                  </a:cubicBezTo>
                  <a:cubicBezTo>
                    <a:pt x="29358" y="1379305"/>
                    <a:pt x="508" y="476061"/>
                    <a:pt x="30920" y="6041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-12065" y="-53213"/>
              <a:ext cx="7501568" cy="6541760"/>
            </a:xfrm>
            <a:custGeom>
              <a:avLst/>
              <a:gdLst/>
              <a:ahLst/>
              <a:cxnLst/>
              <a:rect r="r" b="b" t="t" l="l"/>
              <a:pathLst>
                <a:path h="6541760" w="7501568">
                  <a:moveTo>
                    <a:pt x="16696" y="72475"/>
                  </a:moveTo>
                  <a:cubicBezTo>
                    <a:pt x="173261" y="125621"/>
                    <a:pt x="243230" y="136761"/>
                    <a:pt x="439466" y="72475"/>
                  </a:cubicBezTo>
                  <a:cubicBezTo>
                    <a:pt x="635702" y="28575"/>
                    <a:pt x="577897" y="120747"/>
                    <a:pt x="713036" y="72475"/>
                  </a:cubicBezTo>
                  <a:cubicBezTo>
                    <a:pt x="848175" y="37338"/>
                    <a:pt x="1072811" y="37973"/>
                    <a:pt x="1359605" y="72475"/>
                  </a:cubicBezTo>
                  <a:cubicBezTo>
                    <a:pt x="1646399" y="119587"/>
                    <a:pt x="1641991" y="29718"/>
                    <a:pt x="1782375" y="72475"/>
                  </a:cubicBezTo>
                  <a:cubicBezTo>
                    <a:pt x="1922759" y="134672"/>
                    <a:pt x="2079993" y="64817"/>
                    <a:pt x="2205145" y="72475"/>
                  </a:cubicBezTo>
                  <a:cubicBezTo>
                    <a:pt x="2330296" y="80134"/>
                    <a:pt x="2693977" y="16764"/>
                    <a:pt x="2851714" y="72475"/>
                  </a:cubicBezTo>
                  <a:cubicBezTo>
                    <a:pt x="3009451" y="158344"/>
                    <a:pt x="3043654" y="35814"/>
                    <a:pt x="3199884" y="72475"/>
                  </a:cubicBezTo>
                  <a:cubicBezTo>
                    <a:pt x="3356114" y="123532"/>
                    <a:pt x="3577793" y="13462"/>
                    <a:pt x="3846453" y="72475"/>
                  </a:cubicBezTo>
                  <a:cubicBezTo>
                    <a:pt x="4115113" y="164378"/>
                    <a:pt x="4355708" y="123532"/>
                    <a:pt x="4493022" y="72475"/>
                  </a:cubicBezTo>
                  <a:cubicBezTo>
                    <a:pt x="4630338" y="35814"/>
                    <a:pt x="4878353" y="141866"/>
                    <a:pt x="4990392" y="72475"/>
                  </a:cubicBezTo>
                  <a:cubicBezTo>
                    <a:pt x="5102431" y="25781"/>
                    <a:pt x="5342356" y="188978"/>
                    <a:pt x="5636962" y="72475"/>
                  </a:cubicBezTo>
                  <a:cubicBezTo>
                    <a:pt x="5931567" y="0"/>
                    <a:pt x="5895243" y="138153"/>
                    <a:pt x="6059732" y="72475"/>
                  </a:cubicBezTo>
                  <a:cubicBezTo>
                    <a:pt x="6224219" y="27813"/>
                    <a:pt x="6340053" y="28321"/>
                    <a:pt x="6482501" y="72475"/>
                  </a:cubicBezTo>
                  <a:cubicBezTo>
                    <a:pt x="6624949" y="137225"/>
                    <a:pt x="6896455" y="141402"/>
                    <a:pt x="7054471" y="72475"/>
                  </a:cubicBezTo>
                  <a:cubicBezTo>
                    <a:pt x="7212486" y="26035"/>
                    <a:pt x="7268952" y="27305"/>
                    <a:pt x="7477240" y="72475"/>
                  </a:cubicBezTo>
                  <a:cubicBezTo>
                    <a:pt x="7488613" y="598130"/>
                    <a:pt x="7466081" y="1384175"/>
                    <a:pt x="7477240" y="1799826"/>
                  </a:cubicBezTo>
                  <a:cubicBezTo>
                    <a:pt x="7496487" y="2215476"/>
                    <a:pt x="7501568" y="2959515"/>
                    <a:pt x="7477240" y="3463122"/>
                  </a:cubicBezTo>
                  <a:cubicBezTo>
                    <a:pt x="7463850" y="3966730"/>
                    <a:pt x="7478357" y="5776699"/>
                    <a:pt x="7477240" y="6469914"/>
                  </a:cubicBezTo>
                  <a:cubicBezTo>
                    <a:pt x="7266274" y="6419088"/>
                    <a:pt x="7140564" y="6508232"/>
                    <a:pt x="6905271" y="6469914"/>
                  </a:cubicBezTo>
                  <a:cubicBezTo>
                    <a:pt x="6669977" y="6416072"/>
                    <a:pt x="6643864" y="6513058"/>
                    <a:pt x="6557101" y="6469914"/>
                  </a:cubicBezTo>
                  <a:cubicBezTo>
                    <a:pt x="6470337" y="6407253"/>
                    <a:pt x="6132434" y="6541760"/>
                    <a:pt x="5910532" y="6469914"/>
                  </a:cubicBezTo>
                  <a:cubicBezTo>
                    <a:pt x="5688629" y="6354804"/>
                    <a:pt x="5654537" y="6493246"/>
                    <a:pt x="5413162" y="6469914"/>
                  </a:cubicBezTo>
                  <a:cubicBezTo>
                    <a:pt x="5171786" y="6443457"/>
                    <a:pt x="5151700" y="6510264"/>
                    <a:pt x="5064992" y="6469914"/>
                  </a:cubicBezTo>
                  <a:cubicBezTo>
                    <a:pt x="4978284" y="6412359"/>
                    <a:pt x="4676369" y="6387759"/>
                    <a:pt x="4567622" y="6469914"/>
                  </a:cubicBezTo>
                  <a:cubicBezTo>
                    <a:pt x="4458875" y="6523726"/>
                    <a:pt x="4381151" y="6435102"/>
                    <a:pt x="4294052" y="6469914"/>
                  </a:cubicBezTo>
                  <a:cubicBezTo>
                    <a:pt x="4206954" y="6497818"/>
                    <a:pt x="4103061" y="6496548"/>
                    <a:pt x="4020482" y="6469914"/>
                  </a:cubicBezTo>
                  <a:cubicBezTo>
                    <a:pt x="3937904" y="6437423"/>
                    <a:pt x="3726268" y="6461094"/>
                    <a:pt x="3523113" y="6469914"/>
                  </a:cubicBezTo>
                  <a:cubicBezTo>
                    <a:pt x="3319958" y="6478732"/>
                    <a:pt x="3340770" y="6407021"/>
                    <a:pt x="3174943" y="6469914"/>
                  </a:cubicBezTo>
                  <a:cubicBezTo>
                    <a:pt x="3009116" y="6513185"/>
                    <a:pt x="2832910" y="6358749"/>
                    <a:pt x="2602973" y="6469914"/>
                  </a:cubicBezTo>
                  <a:cubicBezTo>
                    <a:pt x="2373036" y="6539601"/>
                    <a:pt x="2384028" y="6516741"/>
                    <a:pt x="2254803" y="6469914"/>
                  </a:cubicBezTo>
                  <a:cubicBezTo>
                    <a:pt x="2125579" y="6400522"/>
                    <a:pt x="1850000" y="6378475"/>
                    <a:pt x="1682834" y="6469914"/>
                  </a:cubicBezTo>
                  <a:cubicBezTo>
                    <a:pt x="1515668" y="6528806"/>
                    <a:pt x="1522921" y="6423266"/>
                    <a:pt x="1409264" y="6469914"/>
                  </a:cubicBezTo>
                  <a:cubicBezTo>
                    <a:pt x="1295607" y="6504295"/>
                    <a:pt x="1017461" y="6531600"/>
                    <a:pt x="837294" y="6469914"/>
                  </a:cubicBezTo>
                  <a:cubicBezTo>
                    <a:pt x="657128" y="6373369"/>
                    <a:pt x="643513" y="6499469"/>
                    <a:pt x="489124" y="6469914"/>
                  </a:cubicBezTo>
                  <a:cubicBezTo>
                    <a:pt x="334736" y="6432085"/>
                    <a:pt x="151612" y="6527409"/>
                    <a:pt x="16640" y="6469914"/>
                  </a:cubicBezTo>
                  <a:cubicBezTo>
                    <a:pt x="30366" y="5917106"/>
                    <a:pt x="26516" y="5506329"/>
                    <a:pt x="16640" y="4998544"/>
                  </a:cubicBezTo>
                  <a:cubicBezTo>
                    <a:pt x="0" y="4490760"/>
                    <a:pt x="25847" y="4097389"/>
                    <a:pt x="16640" y="3271194"/>
                  </a:cubicBezTo>
                  <a:cubicBezTo>
                    <a:pt x="1524" y="2445000"/>
                    <a:pt x="21160" y="2148173"/>
                    <a:pt x="16640" y="1799825"/>
                  </a:cubicBezTo>
                  <a:cubicBezTo>
                    <a:pt x="12121" y="1451478"/>
                    <a:pt x="12177" y="699316"/>
                    <a:pt x="16696" y="7247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-23368" y="-27305"/>
              <a:ext cx="7516934" cy="6502898"/>
            </a:xfrm>
            <a:custGeom>
              <a:avLst/>
              <a:gdLst/>
              <a:ahLst/>
              <a:cxnLst/>
              <a:rect r="r" b="b" t="t" l="l"/>
              <a:pathLst>
                <a:path h="6502898" w="7516934">
                  <a:moveTo>
                    <a:pt x="28390" y="27305"/>
                  </a:moveTo>
                  <a:cubicBezTo>
                    <a:pt x="54726" y="36820"/>
                    <a:pt x="88036" y="29858"/>
                    <a:pt x="125978" y="24384"/>
                  </a:cubicBezTo>
                  <a:cubicBezTo>
                    <a:pt x="174186" y="18923"/>
                    <a:pt x="229369" y="12573"/>
                    <a:pt x="285165" y="23495"/>
                  </a:cubicBezTo>
                  <a:cubicBezTo>
                    <a:pt x="290800" y="24638"/>
                    <a:pt x="296492" y="25908"/>
                    <a:pt x="302127" y="27537"/>
                  </a:cubicBezTo>
                  <a:cubicBezTo>
                    <a:pt x="372654" y="61188"/>
                    <a:pt x="443125" y="47728"/>
                    <a:pt x="501544" y="36356"/>
                  </a:cubicBezTo>
                  <a:cubicBezTo>
                    <a:pt x="529163" y="31018"/>
                    <a:pt x="554215" y="26670"/>
                    <a:pt x="575195" y="27305"/>
                  </a:cubicBezTo>
                  <a:cubicBezTo>
                    <a:pt x="602033" y="28697"/>
                    <a:pt x="634451" y="27769"/>
                    <a:pt x="671221" y="26924"/>
                  </a:cubicBezTo>
                  <a:cubicBezTo>
                    <a:pt x="719150" y="26162"/>
                    <a:pt x="774444" y="25273"/>
                    <a:pt x="834091" y="26924"/>
                  </a:cubicBezTo>
                  <a:cubicBezTo>
                    <a:pt x="838945" y="27051"/>
                    <a:pt x="843855" y="27178"/>
                    <a:pt x="848765" y="27537"/>
                  </a:cubicBezTo>
                  <a:cubicBezTo>
                    <a:pt x="892454" y="30322"/>
                    <a:pt x="962534" y="28233"/>
                    <a:pt x="1046898" y="26416"/>
                  </a:cubicBezTo>
                  <a:cubicBezTo>
                    <a:pt x="1174393" y="24384"/>
                    <a:pt x="1334473" y="21844"/>
                    <a:pt x="1485626" y="27051"/>
                  </a:cubicBezTo>
                  <a:cubicBezTo>
                    <a:pt x="1488862" y="27178"/>
                    <a:pt x="1492098" y="27305"/>
                    <a:pt x="1495334" y="27537"/>
                  </a:cubicBezTo>
                  <a:lnTo>
                    <a:pt x="1495278" y="46799"/>
                  </a:lnTo>
                  <a:lnTo>
                    <a:pt x="1495334" y="27537"/>
                  </a:lnTo>
                  <a:cubicBezTo>
                    <a:pt x="1644144" y="37516"/>
                    <a:pt x="1716456" y="34267"/>
                    <a:pt x="1793678" y="30786"/>
                  </a:cubicBezTo>
                  <a:cubicBezTo>
                    <a:pt x="1848079" y="28233"/>
                    <a:pt x="1904936" y="26416"/>
                    <a:pt x="1992648" y="27537"/>
                  </a:cubicBezTo>
                  <a:lnTo>
                    <a:pt x="1992648" y="46799"/>
                  </a:lnTo>
                  <a:lnTo>
                    <a:pt x="1992648" y="27537"/>
                  </a:lnTo>
                  <a:cubicBezTo>
                    <a:pt x="2081978" y="29394"/>
                    <a:pt x="2133199" y="36588"/>
                    <a:pt x="2167403" y="41230"/>
                  </a:cubicBezTo>
                  <a:cubicBezTo>
                    <a:pt x="2184476" y="43550"/>
                    <a:pt x="2197254" y="45407"/>
                    <a:pt x="2208301" y="45639"/>
                  </a:cubicBezTo>
                  <a:cubicBezTo>
                    <a:pt x="2227663" y="46103"/>
                    <a:pt x="2242003" y="41694"/>
                    <a:pt x="2265549" y="27769"/>
                  </a:cubicBezTo>
                  <a:lnTo>
                    <a:pt x="2266218" y="46799"/>
                  </a:lnTo>
                  <a:lnTo>
                    <a:pt x="2265549" y="27769"/>
                  </a:lnTo>
                  <a:cubicBezTo>
                    <a:pt x="2291661" y="19050"/>
                    <a:pt x="2357613" y="25527"/>
                    <a:pt x="2434054" y="37748"/>
                  </a:cubicBezTo>
                  <a:cubicBezTo>
                    <a:pt x="2543750" y="57475"/>
                    <a:pt x="2675876" y="81147"/>
                    <a:pt x="2749360" y="37052"/>
                  </a:cubicBezTo>
                  <a:cubicBezTo>
                    <a:pt x="2754102" y="34267"/>
                    <a:pt x="2758510" y="31018"/>
                    <a:pt x="2762695" y="27769"/>
                  </a:cubicBezTo>
                  <a:cubicBezTo>
                    <a:pt x="2824964" y="0"/>
                    <a:pt x="2928857" y="9017"/>
                    <a:pt x="3051107" y="19558"/>
                  </a:cubicBezTo>
                  <a:cubicBezTo>
                    <a:pt x="3160747" y="30322"/>
                    <a:pt x="3285563" y="50049"/>
                    <a:pt x="3409990" y="27305"/>
                  </a:cubicBezTo>
                  <a:cubicBezTo>
                    <a:pt x="3558074" y="12446"/>
                    <a:pt x="3642940" y="21717"/>
                    <a:pt x="3705823" y="29394"/>
                  </a:cubicBezTo>
                  <a:cubicBezTo>
                    <a:pt x="3742816" y="36820"/>
                    <a:pt x="3771942" y="42390"/>
                    <a:pt x="3801848" y="37052"/>
                  </a:cubicBezTo>
                  <a:cubicBezTo>
                    <a:pt x="3811892" y="35196"/>
                    <a:pt x="3821991" y="32179"/>
                    <a:pt x="3832480" y="27305"/>
                  </a:cubicBezTo>
                  <a:cubicBezTo>
                    <a:pt x="3900664" y="10541"/>
                    <a:pt x="4035747" y="17399"/>
                    <a:pt x="4142876" y="22987"/>
                  </a:cubicBezTo>
                  <a:cubicBezTo>
                    <a:pt x="4187569" y="25273"/>
                    <a:pt x="4227464" y="27305"/>
                    <a:pt x="4255753" y="27305"/>
                  </a:cubicBezTo>
                  <a:lnTo>
                    <a:pt x="4255753" y="46567"/>
                  </a:lnTo>
                  <a:lnTo>
                    <a:pt x="4255753" y="27305"/>
                  </a:lnTo>
                  <a:cubicBezTo>
                    <a:pt x="4282647" y="27305"/>
                    <a:pt x="4318412" y="30554"/>
                    <a:pt x="4360092" y="34035"/>
                  </a:cubicBezTo>
                  <a:cubicBezTo>
                    <a:pt x="4418399" y="39141"/>
                    <a:pt x="4488312" y="45407"/>
                    <a:pt x="4561852" y="45407"/>
                  </a:cubicBezTo>
                  <a:cubicBezTo>
                    <a:pt x="4624567" y="45407"/>
                    <a:pt x="4689961" y="40765"/>
                    <a:pt x="4752955" y="27305"/>
                  </a:cubicBezTo>
                  <a:cubicBezTo>
                    <a:pt x="4862762" y="14478"/>
                    <a:pt x="4987300" y="19685"/>
                    <a:pt x="5101292" y="24638"/>
                  </a:cubicBezTo>
                  <a:cubicBezTo>
                    <a:pt x="5184820" y="28930"/>
                    <a:pt x="5262655" y="34964"/>
                    <a:pt x="5325092" y="27305"/>
                  </a:cubicBezTo>
                  <a:lnTo>
                    <a:pt x="5325203" y="46567"/>
                  </a:lnTo>
                  <a:lnTo>
                    <a:pt x="5325092" y="27305"/>
                  </a:lnTo>
                  <a:cubicBezTo>
                    <a:pt x="5410014" y="21590"/>
                    <a:pt x="5513516" y="23368"/>
                    <a:pt x="5627620" y="25527"/>
                  </a:cubicBezTo>
                  <a:cubicBezTo>
                    <a:pt x="5712598" y="27051"/>
                    <a:pt x="5803491" y="29858"/>
                    <a:pt x="5897173" y="27305"/>
                  </a:cubicBezTo>
                  <a:cubicBezTo>
                    <a:pt x="5980533" y="26162"/>
                    <a:pt x="6053291" y="31947"/>
                    <a:pt x="6122702" y="38445"/>
                  </a:cubicBezTo>
                  <a:cubicBezTo>
                    <a:pt x="6186143" y="44247"/>
                    <a:pt x="6246737" y="50049"/>
                    <a:pt x="6310178" y="48424"/>
                  </a:cubicBezTo>
                  <a:cubicBezTo>
                    <a:pt x="6360451" y="47032"/>
                    <a:pt x="6412397" y="41230"/>
                    <a:pt x="6468919" y="27305"/>
                  </a:cubicBezTo>
                  <a:lnTo>
                    <a:pt x="6469198" y="46567"/>
                  </a:lnTo>
                  <a:lnTo>
                    <a:pt x="6468919" y="27305"/>
                  </a:lnTo>
                  <a:cubicBezTo>
                    <a:pt x="6543742" y="17272"/>
                    <a:pt x="6633407" y="28930"/>
                    <a:pt x="6740369" y="52833"/>
                  </a:cubicBezTo>
                  <a:cubicBezTo>
                    <a:pt x="6900226" y="88573"/>
                    <a:pt x="7099307" y="133132"/>
                    <a:pt x="7347100" y="72096"/>
                  </a:cubicBezTo>
                  <a:cubicBezTo>
                    <a:pt x="7392573" y="60956"/>
                    <a:pt x="7439666" y="46103"/>
                    <a:pt x="7488432" y="27178"/>
                  </a:cubicBezTo>
                  <a:cubicBezTo>
                    <a:pt x="7490942" y="26670"/>
                    <a:pt x="7493175" y="33571"/>
                    <a:pt x="7493568" y="43782"/>
                  </a:cubicBezTo>
                  <a:cubicBezTo>
                    <a:pt x="7509189" y="266577"/>
                    <a:pt x="7503474" y="617709"/>
                    <a:pt x="7497885" y="963040"/>
                  </a:cubicBezTo>
                  <a:cubicBezTo>
                    <a:pt x="7493949" y="1208346"/>
                    <a:pt x="7491891" y="1450866"/>
                    <a:pt x="7493568" y="1644883"/>
                  </a:cubicBezTo>
                  <a:cubicBezTo>
                    <a:pt x="7497758" y="1867909"/>
                    <a:pt x="7495725" y="2091167"/>
                    <a:pt x="7493441" y="2333920"/>
                  </a:cubicBezTo>
                  <a:cubicBezTo>
                    <a:pt x="7492282" y="2604057"/>
                    <a:pt x="7491110" y="2898331"/>
                    <a:pt x="7493568" y="3244358"/>
                  </a:cubicBezTo>
                  <a:lnTo>
                    <a:pt x="7488822" y="3244822"/>
                  </a:lnTo>
                  <a:lnTo>
                    <a:pt x="7493568" y="3244358"/>
                  </a:lnTo>
                  <a:cubicBezTo>
                    <a:pt x="7497631" y="3512175"/>
                    <a:pt x="7492393" y="3724526"/>
                    <a:pt x="7489715" y="3927593"/>
                  </a:cubicBezTo>
                  <a:cubicBezTo>
                    <a:pt x="7487205" y="4114416"/>
                    <a:pt x="7484805" y="4293115"/>
                    <a:pt x="7486200" y="4500592"/>
                  </a:cubicBezTo>
                  <a:cubicBezTo>
                    <a:pt x="7487037" y="4623128"/>
                    <a:pt x="7489157" y="4755877"/>
                    <a:pt x="7493568" y="4906263"/>
                  </a:cubicBezTo>
                  <a:cubicBezTo>
                    <a:pt x="7516935" y="5270160"/>
                    <a:pt x="7508299" y="5472763"/>
                    <a:pt x="7498774" y="5693004"/>
                  </a:cubicBezTo>
                  <a:cubicBezTo>
                    <a:pt x="7492059" y="5887485"/>
                    <a:pt x="7488153" y="6095426"/>
                    <a:pt x="7493568" y="6442846"/>
                  </a:cubicBezTo>
                  <a:cubicBezTo>
                    <a:pt x="7493822" y="6448415"/>
                    <a:pt x="7493062" y="6453753"/>
                    <a:pt x="7492114" y="6457699"/>
                  </a:cubicBezTo>
                  <a:cubicBezTo>
                    <a:pt x="7491166" y="6461644"/>
                    <a:pt x="7489883" y="6463655"/>
                    <a:pt x="7488599" y="6463501"/>
                  </a:cubicBezTo>
                  <a:cubicBezTo>
                    <a:pt x="7362611" y="6439132"/>
                    <a:pt x="7279641" y="6459787"/>
                    <a:pt x="7204093" y="6471910"/>
                  </a:cubicBezTo>
                  <a:cubicBezTo>
                    <a:pt x="7141155" y="6480546"/>
                    <a:pt x="7083294" y="6488420"/>
                    <a:pt x="7010145" y="6480673"/>
                  </a:cubicBezTo>
                  <a:cubicBezTo>
                    <a:pt x="6981577" y="6477625"/>
                    <a:pt x="6950722" y="6472164"/>
                    <a:pt x="6916295" y="6463501"/>
                  </a:cubicBezTo>
                  <a:lnTo>
                    <a:pt x="6916798" y="6444238"/>
                  </a:lnTo>
                  <a:lnTo>
                    <a:pt x="6916295" y="6463501"/>
                  </a:lnTo>
                  <a:cubicBezTo>
                    <a:pt x="6747678" y="6385522"/>
                    <a:pt x="6689427" y="6404785"/>
                    <a:pt x="6602161" y="6433562"/>
                  </a:cubicBezTo>
                  <a:cubicBezTo>
                    <a:pt x="6571696" y="6443542"/>
                    <a:pt x="6537716" y="6454913"/>
                    <a:pt x="6494306" y="6463501"/>
                  </a:cubicBezTo>
                  <a:cubicBezTo>
                    <a:pt x="6493414" y="6463655"/>
                    <a:pt x="6492465" y="6463782"/>
                    <a:pt x="6491572" y="6463782"/>
                  </a:cubicBezTo>
                  <a:cubicBezTo>
                    <a:pt x="6490680" y="6463782"/>
                    <a:pt x="6489787" y="6464036"/>
                    <a:pt x="6488838" y="6464036"/>
                  </a:cubicBezTo>
                  <a:cubicBezTo>
                    <a:pt x="6323513" y="6482197"/>
                    <a:pt x="6185305" y="6497056"/>
                    <a:pt x="6070700" y="6463268"/>
                  </a:cubicBezTo>
                  <a:cubicBezTo>
                    <a:pt x="6013564" y="6432634"/>
                    <a:pt x="5937123" y="6447951"/>
                    <a:pt x="5860124" y="6463501"/>
                  </a:cubicBezTo>
                  <a:cubicBezTo>
                    <a:pt x="5783571" y="6472037"/>
                    <a:pt x="5706516" y="6480546"/>
                    <a:pt x="5648767" y="6463655"/>
                  </a:cubicBezTo>
                  <a:cubicBezTo>
                    <a:pt x="5648488" y="6463501"/>
                    <a:pt x="5648209" y="6463501"/>
                    <a:pt x="5647930" y="6463268"/>
                  </a:cubicBezTo>
                  <a:cubicBezTo>
                    <a:pt x="5594309" y="6434026"/>
                    <a:pt x="5521663" y="6451432"/>
                    <a:pt x="5447900" y="6466576"/>
                  </a:cubicBezTo>
                  <a:cubicBezTo>
                    <a:pt x="5373634" y="6476355"/>
                    <a:pt x="5298309" y="6486261"/>
                    <a:pt x="5241732" y="6469370"/>
                  </a:cubicBezTo>
                  <a:cubicBezTo>
                    <a:pt x="5235929" y="6467592"/>
                    <a:pt x="5230294" y="6465560"/>
                    <a:pt x="5224882" y="6463036"/>
                  </a:cubicBezTo>
                  <a:cubicBezTo>
                    <a:pt x="5116859" y="6377632"/>
                    <a:pt x="4872862" y="6403624"/>
                    <a:pt x="4654083" y="6463268"/>
                  </a:cubicBezTo>
                  <a:lnTo>
                    <a:pt x="4653804" y="6444006"/>
                  </a:lnTo>
                  <a:lnTo>
                    <a:pt x="4654083" y="6463268"/>
                  </a:lnTo>
                  <a:cubicBezTo>
                    <a:pt x="4524301" y="6482705"/>
                    <a:pt x="4432460" y="6475593"/>
                    <a:pt x="4344357" y="6468608"/>
                  </a:cubicBezTo>
                  <a:cubicBezTo>
                    <a:pt x="4283707" y="6463782"/>
                    <a:pt x="4224897" y="6455610"/>
                    <a:pt x="4156546" y="6463268"/>
                  </a:cubicBezTo>
                  <a:cubicBezTo>
                    <a:pt x="4108171" y="6466322"/>
                    <a:pt x="4075195" y="6469497"/>
                    <a:pt x="4049752" y="6471910"/>
                  </a:cubicBezTo>
                  <a:cubicBezTo>
                    <a:pt x="4033850" y="6473434"/>
                    <a:pt x="4020849" y="6474704"/>
                    <a:pt x="4008965" y="6475339"/>
                  </a:cubicBezTo>
                  <a:cubicBezTo>
                    <a:pt x="3973701" y="6477498"/>
                    <a:pt x="3947812" y="6475339"/>
                    <a:pt x="3882474" y="6463036"/>
                  </a:cubicBezTo>
                  <a:cubicBezTo>
                    <a:pt x="3824669" y="6443542"/>
                    <a:pt x="3761396" y="6453753"/>
                    <a:pt x="3694273" y="6464163"/>
                  </a:cubicBezTo>
                  <a:cubicBezTo>
                    <a:pt x="3619840" y="6470767"/>
                    <a:pt x="3540665" y="6477752"/>
                    <a:pt x="3459704" y="6463036"/>
                  </a:cubicBezTo>
                  <a:cubicBezTo>
                    <a:pt x="3370988" y="6433795"/>
                    <a:pt x="3245837" y="6444934"/>
                    <a:pt x="3125372" y="6455842"/>
                  </a:cubicBezTo>
                  <a:cubicBezTo>
                    <a:pt x="3038553" y="6463655"/>
                    <a:pt x="2954133" y="6467719"/>
                    <a:pt x="2887958" y="6463036"/>
                  </a:cubicBezTo>
                  <a:lnTo>
                    <a:pt x="2888070" y="6443774"/>
                  </a:lnTo>
                  <a:lnTo>
                    <a:pt x="2887958" y="6463036"/>
                  </a:lnTo>
                  <a:cubicBezTo>
                    <a:pt x="2849235" y="6458395"/>
                    <a:pt x="2816204" y="6452593"/>
                    <a:pt x="2786520" y="6447255"/>
                  </a:cubicBezTo>
                  <a:cubicBezTo>
                    <a:pt x="2762305" y="6443078"/>
                    <a:pt x="2740321" y="6439132"/>
                    <a:pt x="2719341" y="6436580"/>
                  </a:cubicBezTo>
                  <a:cubicBezTo>
                    <a:pt x="2661425" y="6429385"/>
                    <a:pt x="2610761" y="6432170"/>
                    <a:pt x="2540402" y="6463036"/>
                  </a:cubicBezTo>
                  <a:cubicBezTo>
                    <a:pt x="2489069" y="6475593"/>
                    <a:pt x="2418096" y="6466449"/>
                    <a:pt x="2334792" y="6449344"/>
                  </a:cubicBezTo>
                  <a:cubicBezTo>
                    <a:pt x="2213993" y="6421030"/>
                    <a:pt x="2066523" y="6386682"/>
                    <a:pt x="1912748" y="6454217"/>
                  </a:cubicBezTo>
                  <a:cubicBezTo>
                    <a:pt x="1906443" y="6457002"/>
                    <a:pt x="1900138" y="6460019"/>
                    <a:pt x="1893833" y="6463036"/>
                  </a:cubicBezTo>
                  <a:cubicBezTo>
                    <a:pt x="1746977" y="6502898"/>
                    <a:pt x="1654633" y="6489055"/>
                    <a:pt x="1553419" y="6474069"/>
                  </a:cubicBezTo>
                  <a:cubicBezTo>
                    <a:pt x="1469501" y="6460019"/>
                    <a:pt x="1379501" y="6435419"/>
                    <a:pt x="1246929" y="6463268"/>
                  </a:cubicBezTo>
                  <a:cubicBezTo>
                    <a:pt x="1100296" y="6480165"/>
                    <a:pt x="1031331" y="6468862"/>
                    <a:pt x="971238" y="6455146"/>
                  </a:cubicBezTo>
                  <a:cubicBezTo>
                    <a:pt x="925039" y="6441221"/>
                    <a:pt x="884307" y="6428920"/>
                    <a:pt x="817296" y="6443078"/>
                  </a:cubicBezTo>
                  <a:cubicBezTo>
                    <a:pt x="797377" y="6447255"/>
                    <a:pt x="775114" y="6453753"/>
                    <a:pt x="749671" y="6463268"/>
                  </a:cubicBezTo>
                  <a:cubicBezTo>
                    <a:pt x="645331" y="6484737"/>
                    <a:pt x="517613" y="6470259"/>
                    <a:pt x="394191" y="6450272"/>
                  </a:cubicBezTo>
                  <a:cubicBezTo>
                    <a:pt x="277856" y="6426136"/>
                    <a:pt x="165482" y="6402928"/>
                    <a:pt x="79332" y="6435187"/>
                  </a:cubicBezTo>
                  <a:cubicBezTo>
                    <a:pt x="61254" y="6441917"/>
                    <a:pt x="44403" y="6450968"/>
                    <a:pt x="28948" y="6463036"/>
                  </a:cubicBezTo>
                  <a:cubicBezTo>
                    <a:pt x="27553" y="6463909"/>
                    <a:pt x="26102" y="6462572"/>
                    <a:pt x="25042" y="6458626"/>
                  </a:cubicBezTo>
                  <a:cubicBezTo>
                    <a:pt x="23982" y="6454682"/>
                    <a:pt x="23368" y="6449111"/>
                    <a:pt x="23424" y="6443309"/>
                  </a:cubicBezTo>
                  <a:cubicBezTo>
                    <a:pt x="25154" y="6250918"/>
                    <a:pt x="24093" y="5982404"/>
                    <a:pt x="22606" y="5706929"/>
                  </a:cubicBezTo>
                  <a:cubicBezTo>
                    <a:pt x="20066" y="5419153"/>
                    <a:pt x="17526" y="5123951"/>
                    <a:pt x="21971" y="4902318"/>
                  </a:cubicBezTo>
                  <a:cubicBezTo>
                    <a:pt x="22352" y="4882126"/>
                    <a:pt x="22860" y="4862632"/>
                    <a:pt x="23368" y="4843602"/>
                  </a:cubicBezTo>
                  <a:lnTo>
                    <a:pt x="27999" y="4844530"/>
                  </a:lnTo>
                  <a:lnTo>
                    <a:pt x="23368" y="4843602"/>
                  </a:lnTo>
                  <a:cubicBezTo>
                    <a:pt x="24093" y="4783726"/>
                    <a:pt x="24986" y="4721994"/>
                    <a:pt x="25823" y="4658868"/>
                  </a:cubicBezTo>
                  <a:cubicBezTo>
                    <a:pt x="26772" y="4592495"/>
                    <a:pt x="27664" y="4524496"/>
                    <a:pt x="28557" y="4455105"/>
                  </a:cubicBezTo>
                  <a:cubicBezTo>
                    <a:pt x="32686" y="4122770"/>
                    <a:pt x="34862" y="3756785"/>
                    <a:pt x="23368" y="3375482"/>
                  </a:cubicBezTo>
                  <a:lnTo>
                    <a:pt x="27999" y="3373161"/>
                  </a:lnTo>
                  <a:lnTo>
                    <a:pt x="23368" y="3375482"/>
                  </a:lnTo>
                  <a:cubicBezTo>
                    <a:pt x="0" y="3034329"/>
                    <a:pt x="7493" y="2750498"/>
                    <a:pt x="15367" y="2454136"/>
                  </a:cubicBezTo>
                  <a:cubicBezTo>
                    <a:pt x="19939" y="2279381"/>
                    <a:pt x="23926" y="2100218"/>
                    <a:pt x="23368" y="1901792"/>
                  </a:cubicBezTo>
                  <a:lnTo>
                    <a:pt x="27999" y="1901560"/>
                  </a:lnTo>
                  <a:lnTo>
                    <a:pt x="23368" y="1901792"/>
                  </a:lnTo>
                  <a:cubicBezTo>
                    <a:pt x="22352" y="1756512"/>
                    <a:pt x="19304" y="1584079"/>
                    <a:pt x="15875" y="1401434"/>
                  </a:cubicBezTo>
                  <a:cubicBezTo>
                    <a:pt x="12192" y="1196742"/>
                    <a:pt x="8255" y="979053"/>
                    <a:pt x="6858" y="773201"/>
                  </a:cubicBezTo>
                  <a:cubicBezTo>
                    <a:pt x="4953" y="487050"/>
                    <a:pt x="7874" y="221554"/>
                    <a:pt x="23424" y="43550"/>
                  </a:cubicBezTo>
                  <a:cubicBezTo>
                    <a:pt x="23814" y="33571"/>
                    <a:pt x="25990" y="26924"/>
                    <a:pt x="28390" y="27305"/>
                  </a:cubicBezTo>
                  <a:moveTo>
                    <a:pt x="27609" y="65830"/>
                  </a:moveTo>
                  <a:lnTo>
                    <a:pt x="27999" y="46567"/>
                  </a:lnTo>
                  <a:lnTo>
                    <a:pt x="32574" y="49584"/>
                  </a:lnTo>
                  <a:cubicBezTo>
                    <a:pt x="25879" y="224106"/>
                    <a:pt x="24540" y="486586"/>
                    <a:pt x="25432" y="773201"/>
                  </a:cubicBezTo>
                  <a:cubicBezTo>
                    <a:pt x="26046" y="978589"/>
                    <a:pt x="27776" y="1195813"/>
                    <a:pt x="29394" y="1400505"/>
                  </a:cubicBezTo>
                  <a:cubicBezTo>
                    <a:pt x="30845" y="1582918"/>
                    <a:pt x="32240" y="1755816"/>
                    <a:pt x="32686" y="1901792"/>
                  </a:cubicBezTo>
                  <a:cubicBezTo>
                    <a:pt x="33300" y="2101610"/>
                    <a:pt x="31180" y="2281702"/>
                    <a:pt x="29171" y="2456456"/>
                  </a:cubicBezTo>
                  <a:cubicBezTo>
                    <a:pt x="25767" y="2752819"/>
                    <a:pt x="21336" y="3033632"/>
                    <a:pt x="32630" y="3371073"/>
                  </a:cubicBezTo>
                  <a:cubicBezTo>
                    <a:pt x="44180" y="3755856"/>
                    <a:pt x="42004" y="4124627"/>
                    <a:pt x="37875" y="4457657"/>
                  </a:cubicBezTo>
                  <a:cubicBezTo>
                    <a:pt x="37038" y="4527280"/>
                    <a:pt x="36090" y="4595279"/>
                    <a:pt x="35141" y="4661654"/>
                  </a:cubicBezTo>
                  <a:cubicBezTo>
                    <a:pt x="34248" y="4724778"/>
                    <a:pt x="33411" y="4786279"/>
                    <a:pt x="32686" y="4846155"/>
                  </a:cubicBezTo>
                  <a:cubicBezTo>
                    <a:pt x="32463" y="4864953"/>
                    <a:pt x="32240" y="4884215"/>
                    <a:pt x="32072" y="4904406"/>
                  </a:cubicBezTo>
                  <a:cubicBezTo>
                    <a:pt x="30119" y="5124879"/>
                    <a:pt x="31235" y="5418921"/>
                    <a:pt x="32351" y="5706928"/>
                  </a:cubicBezTo>
                  <a:cubicBezTo>
                    <a:pt x="33411" y="5981940"/>
                    <a:pt x="34416" y="6251614"/>
                    <a:pt x="32686" y="6445166"/>
                  </a:cubicBezTo>
                  <a:lnTo>
                    <a:pt x="28055" y="6444470"/>
                  </a:lnTo>
                  <a:lnTo>
                    <a:pt x="27218" y="6425440"/>
                  </a:lnTo>
                  <a:cubicBezTo>
                    <a:pt x="43064" y="6413140"/>
                    <a:pt x="60194" y="6403856"/>
                    <a:pt x="78495" y="6396894"/>
                  </a:cubicBezTo>
                  <a:cubicBezTo>
                    <a:pt x="165426" y="6364403"/>
                    <a:pt x="278581" y="6387843"/>
                    <a:pt x="394638" y="6411980"/>
                  </a:cubicBezTo>
                  <a:cubicBezTo>
                    <a:pt x="518227" y="6437508"/>
                    <a:pt x="645275" y="6463655"/>
                    <a:pt x="748834" y="6425207"/>
                  </a:cubicBezTo>
                  <a:lnTo>
                    <a:pt x="749224" y="6444470"/>
                  </a:lnTo>
                  <a:lnTo>
                    <a:pt x="748834" y="6425207"/>
                  </a:lnTo>
                  <a:cubicBezTo>
                    <a:pt x="774332" y="6415692"/>
                    <a:pt x="796763" y="6409194"/>
                    <a:pt x="816794" y="6405017"/>
                  </a:cubicBezTo>
                  <a:cubicBezTo>
                    <a:pt x="884363" y="6390860"/>
                    <a:pt x="925541" y="6403160"/>
                    <a:pt x="971852" y="6417084"/>
                  </a:cubicBezTo>
                  <a:cubicBezTo>
                    <a:pt x="1031666" y="6434955"/>
                    <a:pt x="1100240" y="6455610"/>
                    <a:pt x="1246371" y="6425207"/>
                  </a:cubicBezTo>
                  <a:lnTo>
                    <a:pt x="1246594" y="6444470"/>
                  </a:lnTo>
                  <a:lnTo>
                    <a:pt x="1246371" y="6425207"/>
                  </a:lnTo>
                  <a:cubicBezTo>
                    <a:pt x="1379501" y="6397358"/>
                    <a:pt x="1469947" y="6421958"/>
                    <a:pt x="1553921" y="6444702"/>
                  </a:cubicBezTo>
                  <a:cubicBezTo>
                    <a:pt x="1655024" y="6468354"/>
                    <a:pt x="1746697" y="6481943"/>
                    <a:pt x="1892661" y="6425207"/>
                  </a:cubicBezTo>
                  <a:lnTo>
                    <a:pt x="1893219" y="6444470"/>
                  </a:lnTo>
                  <a:lnTo>
                    <a:pt x="1892661" y="6425207"/>
                  </a:lnTo>
                  <a:cubicBezTo>
                    <a:pt x="1899022" y="6422190"/>
                    <a:pt x="1905327" y="6419174"/>
                    <a:pt x="1911687" y="6416388"/>
                  </a:cubicBezTo>
                  <a:cubicBezTo>
                    <a:pt x="2066299" y="6348622"/>
                    <a:pt x="2214495" y="6383202"/>
                    <a:pt x="2335238" y="6411515"/>
                  </a:cubicBezTo>
                  <a:cubicBezTo>
                    <a:pt x="2418877" y="6431009"/>
                    <a:pt x="2488958" y="6447487"/>
                    <a:pt x="2539342" y="6425207"/>
                  </a:cubicBezTo>
                  <a:lnTo>
                    <a:pt x="2539844" y="6444470"/>
                  </a:lnTo>
                  <a:lnTo>
                    <a:pt x="2539342" y="6425207"/>
                  </a:lnTo>
                  <a:cubicBezTo>
                    <a:pt x="2610148" y="6394109"/>
                    <a:pt x="2661257" y="6391556"/>
                    <a:pt x="2719508" y="6398751"/>
                  </a:cubicBezTo>
                  <a:cubicBezTo>
                    <a:pt x="2740600" y="6401304"/>
                    <a:pt x="2762583" y="6405249"/>
                    <a:pt x="2786799" y="6409426"/>
                  </a:cubicBezTo>
                  <a:cubicBezTo>
                    <a:pt x="2816483" y="6414532"/>
                    <a:pt x="2849458" y="6420334"/>
                    <a:pt x="2888126" y="6425207"/>
                  </a:cubicBezTo>
                  <a:cubicBezTo>
                    <a:pt x="2954021" y="6433330"/>
                    <a:pt x="3038106" y="6425672"/>
                    <a:pt x="3125037" y="6418013"/>
                  </a:cubicBezTo>
                  <a:cubicBezTo>
                    <a:pt x="3245335" y="6407106"/>
                    <a:pt x="3370988" y="6395966"/>
                    <a:pt x="3460318" y="6425440"/>
                  </a:cubicBezTo>
                  <a:lnTo>
                    <a:pt x="3459928" y="6444702"/>
                  </a:lnTo>
                  <a:lnTo>
                    <a:pt x="3460318" y="6425440"/>
                  </a:lnTo>
                  <a:cubicBezTo>
                    <a:pt x="3540665" y="6451896"/>
                    <a:pt x="3619226" y="6439132"/>
                    <a:pt x="3693771" y="6427064"/>
                  </a:cubicBezTo>
                  <a:cubicBezTo>
                    <a:pt x="3760782" y="6416157"/>
                    <a:pt x="3824613" y="6405713"/>
                    <a:pt x="3883088" y="6425440"/>
                  </a:cubicBezTo>
                  <a:lnTo>
                    <a:pt x="3882697" y="6444702"/>
                  </a:lnTo>
                  <a:lnTo>
                    <a:pt x="3883088" y="6425440"/>
                  </a:lnTo>
                  <a:cubicBezTo>
                    <a:pt x="3948314" y="6447255"/>
                    <a:pt x="3973757" y="6451200"/>
                    <a:pt x="4008574" y="6447255"/>
                  </a:cubicBezTo>
                  <a:cubicBezTo>
                    <a:pt x="4020403" y="6445862"/>
                    <a:pt x="4033292" y="6443774"/>
                    <a:pt x="4049250" y="6440989"/>
                  </a:cubicBezTo>
                  <a:cubicBezTo>
                    <a:pt x="4074693" y="6436580"/>
                    <a:pt x="4107725" y="6430778"/>
                    <a:pt x="4156156" y="6425440"/>
                  </a:cubicBezTo>
                  <a:lnTo>
                    <a:pt x="4156268" y="6444702"/>
                  </a:lnTo>
                  <a:lnTo>
                    <a:pt x="4156156" y="6425440"/>
                  </a:lnTo>
                  <a:cubicBezTo>
                    <a:pt x="4224841" y="6417781"/>
                    <a:pt x="4283930" y="6426136"/>
                    <a:pt x="4344525" y="6434955"/>
                  </a:cubicBezTo>
                  <a:cubicBezTo>
                    <a:pt x="4432627" y="6447719"/>
                    <a:pt x="4524022" y="6460715"/>
                    <a:pt x="4653358" y="6425440"/>
                  </a:cubicBezTo>
                  <a:cubicBezTo>
                    <a:pt x="4871857" y="6365796"/>
                    <a:pt x="5117082" y="6339339"/>
                    <a:pt x="5226499" y="6425672"/>
                  </a:cubicBezTo>
                  <a:lnTo>
                    <a:pt x="5225606" y="6444702"/>
                  </a:lnTo>
                  <a:lnTo>
                    <a:pt x="5226499" y="6425672"/>
                  </a:lnTo>
                  <a:cubicBezTo>
                    <a:pt x="5231744" y="6429849"/>
                    <a:pt x="5237156" y="6433330"/>
                    <a:pt x="5242792" y="6436580"/>
                  </a:cubicBezTo>
                  <a:cubicBezTo>
                    <a:pt x="5298309" y="6465433"/>
                    <a:pt x="5372630" y="6449111"/>
                    <a:pt x="5447230" y="6431242"/>
                  </a:cubicBezTo>
                  <a:cubicBezTo>
                    <a:pt x="5520658" y="6413604"/>
                    <a:pt x="5594309" y="6395734"/>
                    <a:pt x="5648990" y="6425672"/>
                  </a:cubicBezTo>
                  <a:lnTo>
                    <a:pt x="5648376" y="6444934"/>
                  </a:lnTo>
                  <a:lnTo>
                    <a:pt x="5648990" y="6425672"/>
                  </a:lnTo>
                  <a:cubicBezTo>
                    <a:pt x="5649269" y="6425904"/>
                    <a:pt x="5649548" y="6425904"/>
                    <a:pt x="5649771" y="6426136"/>
                  </a:cubicBezTo>
                  <a:cubicBezTo>
                    <a:pt x="5706516" y="6456538"/>
                    <a:pt x="5782678" y="6441221"/>
                    <a:pt x="5859510" y="6425672"/>
                  </a:cubicBezTo>
                  <a:cubicBezTo>
                    <a:pt x="5936230" y="6410122"/>
                    <a:pt x="6013620" y="6394341"/>
                    <a:pt x="6071704" y="6425672"/>
                  </a:cubicBezTo>
                  <a:lnTo>
                    <a:pt x="6071090" y="6444934"/>
                  </a:lnTo>
                  <a:lnTo>
                    <a:pt x="6071704" y="6425672"/>
                  </a:lnTo>
                  <a:cubicBezTo>
                    <a:pt x="6185361" y="6476228"/>
                    <a:pt x="6322620" y="6459787"/>
                    <a:pt x="6488225" y="6426600"/>
                  </a:cubicBezTo>
                  <a:cubicBezTo>
                    <a:pt x="6489118" y="6426368"/>
                    <a:pt x="6490010" y="6426136"/>
                    <a:pt x="6490958" y="6426136"/>
                  </a:cubicBezTo>
                  <a:cubicBezTo>
                    <a:pt x="6491907" y="6426136"/>
                    <a:pt x="6492799" y="6425672"/>
                    <a:pt x="6493692" y="6425672"/>
                  </a:cubicBezTo>
                  <a:lnTo>
                    <a:pt x="6493916" y="6444934"/>
                  </a:lnTo>
                  <a:lnTo>
                    <a:pt x="6493692" y="6425672"/>
                  </a:lnTo>
                  <a:cubicBezTo>
                    <a:pt x="6536935" y="6417084"/>
                    <a:pt x="6570859" y="6405713"/>
                    <a:pt x="6601268" y="6395734"/>
                  </a:cubicBezTo>
                  <a:cubicBezTo>
                    <a:pt x="6689036" y="6366724"/>
                    <a:pt x="6747902" y="6347461"/>
                    <a:pt x="6917188" y="6425672"/>
                  </a:cubicBezTo>
                  <a:cubicBezTo>
                    <a:pt x="6951391" y="6441453"/>
                    <a:pt x="6982079" y="6451432"/>
                    <a:pt x="7010479" y="6456770"/>
                  </a:cubicBezTo>
                  <a:cubicBezTo>
                    <a:pt x="7083070" y="6467592"/>
                    <a:pt x="7140486" y="6456538"/>
                    <a:pt x="7203424" y="6440757"/>
                  </a:cubicBezTo>
                  <a:cubicBezTo>
                    <a:pt x="7279027" y="6421726"/>
                    <a:pt x="7362388" y="6400840"/>
                    <a:pt x="7488934" y="6425440"/>
                  </a:cubicBezTo>
                  <a:lnTo>
                    <a:pt x="7488711" y="6444702"/>
                  </a:lnTo>
                  <a:lnTo>
                    <a:pt x="7484080" y="6445862"/>
                  </a:lnTo>
                  <a:cubicBezTo>
                    <a:pt x="7478724" y="6095890"/>
                    <a:pt x="7482685" y="5885628"/>
                    <a:pt x="7486368" y="5690451"/>
                  </a:cubicBezTo>
                  <a:cubicBezTo>
                    <a:pt x="7490497" y="5471370"/>
                    <a:pt x="7495472" y="5271552"/>
                    <a:pt x="7484080" y="4911368"/>
                  </a:cubicBezTo>
                  <a:lnTo>
                    <a:pt x="7488711" y="4909048"/>
                  </a:lnTo>
                  <a:lnTo>
                    <a:pt x="7484080" y="4911368"/>
                  </a:lnTo>
                  <a:cubicBezTo>
                    <a:pt x="7479783" y="4759822"/>
                    <a:pt x="7477607" y="4626146"/>
                    <a:pt x="7476770" y="4502216"/>
                  </a:cubicBezTo>
                  <a:cubicBezTo>
                    <a:pt x="7475376" y="4293115"/>
                    <a:pt x="7477775" y="4112791"/>
                    <a:pt x="7480285" y="3925969"/>
                  </a:cubicBezTo>
                  <a:cubicBezTo>
                    <a:pt x="7483020" y="3723133"/>
                    <a:pt x="7485809" y="3512175"/>
                    <a:pt x="7484023" y="3245983"/>
                  </a:cubicBezTo>
                  <a:cubicBezTo>
                    <a:pt x="7481680" y="2899028"/>
                    <a:pt x="7482852" y="2603825"/>
                    <a:pt x="7483968" y="2333920"/>
                  </a:cubicBezTo>
                  <a:cubicBezTo>
                    <a:pt x="7484972" y="2090935"/>
                    <a:pt x="7485865" y="1868605"/>
                    <a:pt x="7484023" y="1646739"/>
                  </a:cubicBezTo>
                  <a:lnTo>
                    <a:pt x="7488655" y="1646043"/>
                  </a:lnTo>
                  <a:lnTo>
                    <a:pt x="7484023" y="1646739"/>
                  </a:lnTo>
                  <a:cubicBezTo>
                    <a:pt x="7482406" y="1451098"/>
                    <a:pt x="7484136" y="1207185"/>
                    <a:pt x="7485921" y="962344"/>
                  </a:cubicBezTo>
                  <a:cubicBezTo>
                    <a:pt x="7488376" y="615621"/>
                    <a:pt x="7490831" y="268201"/>
                    <a:pt x="7484080" y="49120"/>
                  </a:cubicBezTo>
                  <a:lnTo>
                    <a:pt x="7488711" y="46568"/>
                  </a:lnTo>
                  <a:lnTo>
                    <a:pt x="7489157" y="65830"/>
                  </a:lnTo>
                  <a:cubicBezTo>
                    <a:pt x="7440280" y="84860"/>
                    <a:pt x="7393076" y="99713"/>
                    <a:pt x="7347490" y="110853"/>
                  </a:cubicBezTo>
                  <a:cubicBezTo>
                    <a:pt x="7099140" y="171889"/>
                    <a:pt x="6899612" y="127330"/>
                    <a:pt x="6739755" y="91590"/>
                  </a:cubicBezTo>
                  <a:cubicBezTo>
                    <a:pt x="6632626" y="67687"/>
                    <a:pt x="6543519" y="47728"/>
                    <a:pt x="6469365" y="66062"/>
                  </a:cubicBezTo>
                  <a:cubicBezTo>
                    <a:pt x="6412676" y="79987"/>
                    <a:pt x="6360506" y="85789"/>
                    <a:pt x="6310122" y="87181"/>
                  </a:cubicBezTo>
                  <a:cubicBezTo>
                    <a:pt x="6246570" y="88806"/>
                    <a:pt x="6185807" y="83236"/>
                    <a:pt x="6122367" y="77202"/>
                  </a:cubicBezTo>
                  <a:cubicBezTo>
                    <a:pt x="6052957" y="70704"/>
                    <a:pt x="5980254" y="63973"/>
                    <a:pt x="5897116" y="66062"/>
                  </a:cubicBezTo>
                  <a:lnTo>
                    <a:pt x="5897061" y="46800"/>
                  </a:lnTo>
                  <a:lnTo>
                    <a:pt x="5897116" y="66062"/>
                  </a:lnTo>
                  <a:cubicBezTo>
                    <a:pt x="5803379" y="68383"/>
                    <a:pt x="5712375" y="65598"/>
                    <a:pt x="5627453" y="62813"/>
                  </a:cubicBezTo>
                  <a:cubicBezTo>
                    <a:pt x="5513237" y="59100"/>
                    <a:pt x="5409958" y="55619"/>
                    <a:pt x="5325259" y="66062"/>
                  </a:cubicBezTo>
                  <a:cubicBezTo>
                    <a:pt x="5262599" y="73721"/>
                    <a:pt x="5184484" y="67687"/>
                    <a:pt x="5101013" y="61188"/>
                  </a:cubicBezTo>
                  <a:cubicBezTo>
                    <a:pt x="4986965" y="52369"/>
                    <a:pt x="4862762" y="42622"/>
                    <a:pt x="4753346" y="66062"/>
                  </a:cubicBezTo>
                  <a:lnTo>
                    <a:pt x="4753122" y="46800"/>
                  </a:lnTo>
                  <a:lnTo>
                    <a:pt x="4753346" y="66062"/>
                  </a:lnTo>
                  <a:cubicBezTo>
                    <a:pt x="4690128" y="79522"/>
                    <a:pt x="4624623" y="84164"/>
                    <a:pt x="4561796" y="84164"/>
                  </a:cubicBezTo>
                  <a:cubicBezTo>
                    <a:pt x="4488145" y="84164"/>
                    <a:pt x="4418176" y="78130"/>
                    <a:pt x="4359869" y="72792"/>
                  </a:cubicBezTo>
                  <a:cubicBezTo>
                    <a:pt x="4318188" y="69079"/>
                    <a:pt x="4282535" y="66062"/>
                    <a:pt x="4255752" y="66062"/>
                  </a:cubicBezTo>
                  <a:cubicBezTo>
                    <a:pt x="4227352" y="66062"/>
                    <a:pt x="4187346" y="62349"/>
                    <a:pt x="4142653" y="58171"/>
                  </a:cubicBezTo>
                  <a:cubicBezTo>
                    <a:pt x="4035189" y="48192"/>
                    <a:pt x="3900831" y="35660"/>
                    <a:pt x="3833485" y="66062"/>
                  </a:cubicBezTo>
                  <a:lnTo>
                    <a:pt x="3832983" y="46800"/>
                  </a:lnTo>
                  <a:lnTo>
                    <a:pt x="3833485" y="66062"/>
                  </a:lnTo>
                  <a:cubicBezTo>
                    <a:pt x="3822772" y="70936"/>
                    <a:pt x="3812450" y="73953"/>
                    <a:pt x="3802239" y="75809"/>
                  </a:cubicBezTo>
                  <a:cubicBezTo>
                    <a:pt x="3771830" y="81379"/>
                    <a:pt x="3742258" y="75577"/>
                    <a:pt x="3705376" y="68151"/>
                  </a:cubicBezTo>
                  <a:cubicBezTo>
                    <a:pt x="3642661" y="55619"/>
                    <a:pt x="3558129" y="38909"/>
                    <a:pt x="3410436" y="66062"/>
                  </a:cubicBezTo>
                  <a:lnTo>
                    <a:pt x="3410213" y="46567"/>
                  </a:lnTo>
                  <a:lnTo>
                    <a:pt x="3410436" y="65830"/>
                  </a:lnTo>
                  <a:cubicBezTo>
                    <a:pt x="3285563" y="88805"/>
                    <a:pt x="3160356" y="68847"/>
                    <a:pt x="3050828" y="51673"/>
                  </a:cubicBezTo>
                  <a:cubicBezTo>
                    <a:pt x="2927964" y="32179"/>
                    <a:pt x="2825466" y="21209"/>
                    <a:pt x="2764536" y="65598"/>
                  </a:cubicBezTo>
                  <a:lnTo>
                    <a:pt x="2763644" y="46567"/>
                  </a:lnTo>
                  <a:lnTo>
                    <a:pt x="2764536" y="65598"/>
                  </a:lnTo>
                  <a:cubicBezTo>
                    <a:pt x="2760184" y="69079"/>
                    <a:pt x="2755553" y="72328"/>
                    <a:pt x="2750755" y="75113"/>
                  </a:cubicBezTo>
                  <a:cubicBezTo>
                    <a:pt x="2676211" y="119672"/>
                    <a:pt x="2542969" y="95768"/>
                    <a:pt x="2433719" y="76041"/>
                  </a:cubicBezTo>
                  <a:cubicBezTo>
                    <a:pt x="2356609" y="62117"/>
                    <a:pt x="2291940" y="50745"/>
                    <a:pt x="2266944" y="65598"/>
                  </a:cubicBezTo>
                  <a:cubicBezTo>
                    <a:pt x="2243007" y="79987"/>
                    <a:pt x="2228221" y="84396"/>
                    <a:pt x="2208357" y="83932"/>
                  </a:cubicBezTo>
                  <a:cubicBezTo>
                    <a:pt x="2197086" y="83700"/>
                    <a:pt x="2184253" y="81843"/>
                    <a:pt x="2167179" y="79522"/>
                  </a:cubicBezTo>
                  <a:cubicBezTo>
                    <a:pt x="2133088" y="74881"/>
                    <a:pt x="2081923" y="67686"/>
                    <a:pt x="1992704" y="65830"/>
                  </a:cubicBezTo>
                  <a:cubicBezTo>
                    <a:pt x="1905048" y="63973"/>
                    <a:pt x="1848247" y="66526"/>
                    <a:pt x="1793901" y="69079"/>
                  </a:cubicBezTo>
                  <a:cubicBezTo>
                    <a:pt x="1716567" y="72560"/>
                    <a:pt x="1644199" y="75809"/>
                    <a:pt x="1495278" y="65830"/>
                  </a:cubicBezTo>
                  <a:cubicBezTo>
                    <a:pt x="1492042" y="65598"/>
                    <a:pt x="1488806" y="65366"/>
                    <a:pt x="1485570" y="65134"/>
                  </a:cubicBezTo>
                  <a:cubicBezTo>
                    <a:pt x="1334529" y="55618"/>
                    <a:pt x="1174560" y="60260"/>
                    <a:pt x="1047066" y="63973"/>
                  </a:cubicBezTo>
                  <a:cubicBezTo>
                    <a:pt x="962701" y="66526"/>
                    <a:pt x="892565" y="68383"/>
                    <a:pt x="848709" y="65830"/>
                  </a:cubicBezTo>
                  <a:lnTo>
                    <a:pt x="848765" y="46567"/>
                  </a:lnTo>
                  <a:lnTo>
                    <a:pt x="848709" y="65830"/>
                  </a:lnTo>
                  <a:cubicBezTo>
                    <a:pt x="843799" y="65598"/>
                    <a:pt x="838945" y="65134"/>
                    <a:pt x="834091" y="64901"/>
                  </a:cubicBezTo>
                  <a:cubicBezTo>
                    <a:pt x="774556" y="61884"/>
                    <a:pt x="719373" y="63509"/>
                    <a:pt x="671388" y="64901"/>
                  </a:cubicBezTo>
                  <a:cubicBezTo>
                    <a:pt x="634618" y="66062"/>
                    <a:pt x="602089" y="66990"/>
                    <a:pt x="575139" y="65598"/>
                  </a:cubicBezTo>
                  <a:lnTo>
                    <a:pt x="575195" y="46335"/>
                  </a:lnTo>
                  <a:lnTo>
                    <a:pt x="575139" y="65598"/>
                  </a:lnTo>
                  <a:cubicBezTo>
                    <a:pt x="554494" y="64669"/>
                    <a:pt x="529777" y="69311"/>
                    <a:pt x="502046" y="74649"/>
                  </a:cubicBezTo>
                  <a:cubicBezTo>
                    <a:pt x="443683" y="86021"/>
                    <a:pt x="372486" y="99713"/>
                    <a:pt x="301067" y="65366"/>
                  </a:cubicBezTo>
                  <a:lnTo>
                    <a:pt x="301625" y="46103"/>
                  </a:lnTo>
                  <a:lnTo>
                    <a:pt x="301067" y="65366"/>
                  </a:lnTo>
                  <a:cubicBezTo>
                    <a:pt x="295487" y="62813"/>
                    <a:pt x="289908" y="60492"/>
                    <a:pt x="284384" y="58403"/>
                  </a:cubicBezTo>
                  <a:cubicBezTo>
                    <a:pt x="229257" y="39141"/>
                    <a:pt x="174688" y="50513"/>
                    <a:pt x="126424" y="60492"/>
                  </a:cubicBezTo>
                  <a:cubicBezTo>
                    <a:pt x="88761" y="68383"/>
                    <a:pt x="54670" y="75577"/>
                    <a:pt x="27609" y="65830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-12446" y="-37592"/>
              <a:ext cx="7512997" cy="6527409"/>
            </a:xfrm>
            <a:custGeom>
              <a:avLst/>
              <a:gdLst/>
              <a:ahLst/>
              <a:cxnLst/>
              <a:rect r="r" b="b" t="t" l="l"/>
              <a:pathLst>
                <a:path h="6527409" w="7512997">
                  <a:moveTo>
                    <a:pt x="17468" y="37592"/>
                  </a:moveTo>
                  <a:cubicBezTo>
                    <a:pt x="173754" y="90506"/>
                    <a:pt x="243555" y="101877"/>
                    <a:pt x="439512" y="37592"/>
                  </a:cubicBezTo>
                  <a:cubicBezTo>
                    <a:pt x="546195" y="18415"/>
                    <a:pt x="578222" y="27813"/>
                    <a:pt x="606901" y="36322"/>
                  </a:cubicBezTo>
                  <a:cubicBezTo>
                    <a:pt x="629387" y="47339"/>
                    <a:pt x="649642" y="58479"/>
                    <a:pt x="704824" y="40377"/>
                  </a:cubicBezTo>
                  <a:cubicBezTo>
                    <a:pt x="707502" y="39449"/>
                    <a:pt x="710236" y="38520"/>
                    <a:pt x="713082" y="37592"/>
                  </a:cubicBezTo>
                  <a:cubicBezTo>
                    <a:pt x="848556" y="11049"/>
                    <a:pt x="1073416" y="11811"/>
                    <a:pt x="1360265" y="37592"/>
                  </a:cubicBezTo>
                  <a:cubicBezTo>
                    <a:pt x="1511083" y="62424"/>
                    <a:pt x="1581219" y="43858"/>
                    <a:pt x="1634282" y="33274"/>
                  </a:cubicBezTo>
                  <a:cubicBezTo>
                    <a:pt x="1666643" y="28575"/>
                    <a:pt x="1692924" y="24765"/>
                    <a:pt x="1727294" y="27813"/>
                  </a:cubicBezTo>
                  <a:cubicBezTo>
                    <a:pt x="1743643" y="29337"/>
                    <a:pt x="1761832" y="32258"/>
                    <a:pt x="1783370" y="37592"/>
                  </a:cubicBezTo>
                  <a:lnTo>
                    <a:pt x="1782868" y="56854"/>
                  </a:lnTo>
                  <a:lnTo>
                    <a:pt x="1783370" y="37592"/>
                  </a:lnTo>
                  <a:cubicBezTo>
                    <a:pt x="1872923" y="77277"/>
                    <a:pt x="1969395" y="63120"/>
                    <a:pt x="2060343" y="49660"/>
                  </a:cubicBezTo>
                  <a:cubicBezTo>
                    <a:pt x="2111286" y="42234"/>
                    <a:pt x="2160498" y="36068"/>
                    <a:pt x="2205637" y="37592"/>
                  </a:cubicBezTo>
                  <a:lnTo>
                    <a:pt x="2205582" y="56854"/>
                  </a:lnTo>
                  <a:lnTo>
                    <a:pt x="2205637" y="37592"/>
                  </a:lnTo>
                  <a:cubicBezTo>
                    <a:pt x="2245309" y="39913"/>
                    <a:pt x="2309196" y="34671"/>
                    <a:pt x="2383070" y="29718"/>
                  </a:cubicBezTo>
                  <a:cubicBezTo>
                    <a:pt x="2483671" y="22987"/>
                    <a:pt x="2602741" y="15113"/>
                    <a:pt x="2703732" y="18415"/>
                  </a:cubicBezTo>
                  <a:cubicBezTo>
                    <a:pt x="2761426" y="20320"/>
                    <a:pt x="2813373" y="25908"/>
                    <a:pt x="2852765" y="37824"/>
                  </a:cubicBezTo>
                  <a:cubicBezTo>
                    <a:pt x="2936683" y="83543"/>
                    <a:pt x="2985337" y="65673"/>
                    <a:pt x="3036502" y="47107"/>
                  </a:cubicBezTo>
                  <a:cubicBezTo>
                    <a:pt x="3081140" y="33909"/>
                    <a:pt x="3127674" y="24638"/>
                    <a:pt x="3200656" y="37824"/>
                  </a:cubicBezTo>
                  <a:cubicBezTo>
                    <a:pt x="3267333" y="59639"/>
                    <a:pt x="3346117" y="45947"/>
                    <a:pt x="3435837" y="33528"/>
                  </a:cubicBezTo>
                  <a:cubicBezTo>
                    <a:pt x="3553233" y="22352"/>
                    <a:pt x="3689042" y="9398"/>
                    <a:pt x="3839748" y="36322"/>
                  </a:cubicBezTo>
                  <a:cubicBezTo>
                    <a:pt x="3842259" y="36830"/>
                    <a:pt x="3844770" y="37211"/>
                    <a:pt x="3847281" y="37824"/>
                  </a:cubicBezTo>
                  <a:cubicBezTo>
                    <a:pt x="4115662" y="129495"/>
                    <a:pt x="4355977" y="88881"/>
                    <a:pt x="4493069" y="37824"/>
                  </a:cubicBezTo>
                  <a:lnTo>
                    <a:pt x="4493460" y="57086"/>
                  </a:lnTo>
                  <a:lnTo>
                    <a:pt x="4493069" y="37824"/>
                  </a:lnTo>
                  <a:cubicBezTo>
                    <a:pt x="4559076" y="24257"/>
                    <a:pt x="4650359" y="32385"/>
                    <a:pt x="4739522" y="42698"/>
                  </a:cubicBezTo>
                  <a:cubicBezTo>
                    <a:pt x="4825783" y="56622"/>
                    <a:pt x="4909980" y="70315"/>
                    <a:pt x="4968511" y="48500"/>
                  </a:cubicBezTo>
                  <a:cubicBezTo>
                    <a:pt x="4976210" y="45715"/>
                    <a:pt x="4983464" y="42234"/>
                    <a:pt x="4990160" y="38056"/>
                  </a:cubicBezTo>
                  <a:lnTo>
                    <a:pt x="4990829" y="57086"/>
                  </a:lnTo>
                  <a:lnTo>
                    <a:pt x="4990160" y="38056"/>
                  </a:lnTo>
                  <a:cubicBezTo>
                    <a:pt x="5037642" y="21717"/>
                    <a:pt x="5107444" y="30480"/>
                    <a:pt x="5193482" y="44090"/>
                  </a:cubicBezTo>
                  <a:cubicBezTo>
                    <a:pt x="5313444" y="71243"/>
                    <a:pt x="5465992" y="105591"/>
                    <a:pt x="5637008" y="38056"/>
                  </a:cubicBezTo>
                  <a:lnTo>
                    <a:pt x="5637454" y="57319"/>
                  </a:lnTo>
                  <a:lnTo>
                    <a:pt x="5637008" y="38056"/>
                  </a:lnTo>
                  <a:cubicBezTo>
                    <a:pt x="5805848" y="1270"/>
                    <a:pt x="5866443" y="18288"/>
                    <a:pt x="5918222" y="32893"/>
                  </a:cubicBezTo>
                  <a:cubicBezTo>
                    <a:pt x="5956443" y="48732"/>
                    <a:pt x="5989585" y="65905"/>
                    <a:pt x="6058997" y="38288"/>
                  </a:cubicBezTo>
                  <a:cubicBezTo>
                    <a:pt x="6059275" y="38288"/>
                    <a:pt x="6059499" y="38056"/>
                    <a:pt x="6059778" y="38056"/>
                  </a:cubicBezTo>
                  <a:lnTo>
                    <a:pt x="6060224" y="57319"/>
                  </a:lnTo>
                  <a:lnTo>
                    <a:pt x="6059778" y="38056"/>
                  </a:lnTo>
                  <a:cubicBezTo>
                    <a:pt x="6224544" y="1905"/>
                    <a:pt x="6340713" y="2286"/>
                    <a:pt x="6483496" y="38056"/>
                  </a:cubicBezTo>
                  <a:lnTo>
                    <a:pt x="6482994" y="57319"/>
                  </a:lnTo>
                  <a:lnTo>
                    <a:pt x="6483496" y="38056"/>
                  </a:lnTo>
                  <a:cubicBezTo>
                    <a:pt x="6625609" y="102574"/>
                    <a:pt x="6896780" y="106751"/>
                    <a:pt x="7054517" y="38056"/>
                  </a:cubicBezTo>
                  <a:lnTo>
                    <a:pt x="7055019" y="57319"/>
                  </a:lnTo>
                  <a:lnTo>
                    <a:pt x="7054517" y="38056"/>
                  </a:lnTo>
                  <a:cubicBezTo>
                    <a:pt x="7212923" y="0"/>
                    <a:pt x="7269668" y="1270"/>
                    <a:pt x="7478124" y="38056"/>
                  </a:cubicBezTo>
                  <a:cubicBezTo>
                    <a:pt x="7480412" y="38752"/>
                    <a:pt x="7482253" y="46411"/>
                    <a:pt x="7482420" y="56158"/>
                  </a:cubicBezTo>
                  <a:cubicBezTo>
                    <a:pt x="7490772" y="306569"/>
                    <a:pt x="7485439" y="615696"/>
                    <a:pt x="7481471" y="914612"/>
                  </a:cubicBezTo>
                  <a:cubicBezTo>
                    <a:pt x="7479351" y="1197746"/>
                    <a:pt x="7477286" y="1471597"/>
                    <a:pt x="7480355" y="1680698"/>
                  </a:cubicBezTo>
                  <a:cubicBezTo>
                    <a:pt x="7480858" y="1716670"/>
                    <a:pt x="7481583" y="1750785"/>
                    <a:pt x="7482420" y="1782580"/>
                  </a:cubicBezTo>
                  <a:cubicBezTo>
                    <a:pt x="7507919" y="2199622"/>
                    <a:pt x="7512997" y="2945054"/>
                    <a:pt x="7482420" y="3450286"/>
                  </a:cubicBezTo>
                  <a:lnTo>
                    <a:pt x="7477789" y="3448198"/>
                  </a:lnTo>
                  <a:lnTo>
                    <a:pt x="7482420" y="3450286"/>
                  </a:lnTo>
                  <a:cubicBezTo>
                    <a:pt x="7473492" y="3785406"/>
                    <a:pt x="7477007" y="4703735"/>
                    <a:pt x="7479965" y="5484906"/>
                  </a:cubicBezTo>
                  <a:cubicBezTo>
                    <a:pt x="7481471" y="5872011"/>
                    <a:pt x="7483279" y="6225000"/>
                    <a:pt x="7482420" y="6455221"/>
                  </a:cubicBezTo>
                  <a:cubicBezTo>
                    <a:pt x="7482420" y="6460559"/>
                    <a:pt x="7481861" y="6465665"/>
                    <a:pt x="7480969" y="6469146"/>
                  </a:cubicBezTo>
                  <a:cubicBezTo>
                    <a:pt x="7480076" y="6472627"/>
                    <a:pt x="7478793" y="6474323"/>
                    <a:pt x="7477510" y="6474069"/>
                  </a:cubicBezTo>
                  <a:cubicBezTo>
                    <a:pt x="7374342" y="6449419"/>
                    <a:pt x="7291651" y="6461951"/>
                    <a:pt x="7206228" y="6474323"/>
                  </a:cubicBezTo>
                  <a:cubicBezTo>
                    <a:pt x="7117399" y="6481562"/>
                    <a:pt x="7025726" y="6489182"/>
                    <a:pt x="6905541" y="6474069"/>
                  </a:cubicBezTo>
                  <a:lnTo>
                    <a:pt x="6905819" y="6454989"/>
                  </a:lnTo>
                  <a:lnTo>
                    <a:pt x="6905541" y="6474069"/>
                  </a:lnTo>
                  <a:cubicBezTo>
                    <a:pt x="6777711" y="6445009"/>
                    <a:pt x="6711815" y="6466129"/>
                    <a:pt x="6664276" y="6478006"/>
                  </a:cubicBezTo>
                  <a:cubicBezTo>
                    <a:pt x="6637494" y="6482705"/>
                    <a:pt x="6616236" y="6486515"/>
                    <a:pt x="6592968" y="6483594"/>
                  </a:cubicBezTo>
                  <a:cubicBezTo>
                    <a:pt x="6581642" y="6482197"/>
                    <a:pt x="6569925" y="6479149"/>
                    <a:pt x="6556812" y="6474069"/>
                  </a:cubicBezTo>
                  <a:cubicBezTo>
                    <a:pt x="6521494" y="6448723"/>
                    <a:pt x="6442988" y="6463808"/>
                    <a:pt x="6346404" y="6478641"/>
                  </a:cubicBezTo>
                  <a:cubicBezTo>
                    <a:pt x="6210819" y="6492992"/>
                    <a:pt x="6040807" y="6511153"/>
                    <a:pt x="5910467" y="6474196"/>
                  </a:cubicBezTo>
                  <a:cubicBezTo>
                    <a:pt x="5782860" y="6408342"/>
                    <a:pt x="5717690" y="6427140"/>
                    <a:pt x="5638961" y="6450115"/>
                  </a:cubicBezTo>
                  <a:cubicBezTo>
                    <a:pt x="5581100" y="6466825"/>
                    <a:pt x="5515874" y="6480419"/>
                    <a:pt x="5413543" y="6474323"/>
                  </a:cubicBezTo>
                  <a:lnTo>
                    <a:pt x="5413655" y="6455453"/>
                  </a:lnTo>
                  <a:lnTo>
                    <a:pt x="5413543" y="6474323"/>
                  </a:lnTo>
                  <a:cubicBezTo>
                    <a:pt x="5291460" y="6461255"/>
                    <a:pt x="5226123" y="6475212"/>
                    <a:pt x="5180035" y="6480927"/>
                  </a:cubicBezTo>
                  <a:cubicBezTo>
                    <a:pt x="5154982" y="6484102"/>
                    <a:pt x="5135454" y="6486515"/>
                    <a:pt x="5115590" y="6485372"/>
                  </a:cubicBezTo>
                  <a:cubicBezTo>
                    <a:pt x="5099800" y="6484483"/>
                    <a:pt x="5083897" y="6481181"/>
                    <a:pt x="5064759" y="6474196"/>
                  </a:cubicBezTo>
                  <a:cubicBezTo>
                    <a:pt x="4978498" y="6417161"/>
                    <a:pt x="4677086" y="6392792"/>
                    <a:pt x="4568952" y="6474196"/>
                  </a:cubicBezTo>
                  <a:cubicBezTo>
                    <a:pt x="4505679" y="6500358"/>
                    <a:pt x="4452840" y="6489944"/>
                    <a:pt x="4403125" y="6480292"/>
                  </a:cubicBezTo>
                  <a:cubicBezTo>
                    <a:pt x="4366355" y="6472627"/>
                    <a:pt x="4331482" y="6460095"/>
                    <a:pt x="4294992" y="6474323"/>
                  </a:cubicBezTo>
                  <a:cubicBezTo>
                    <a:pt x="4207558" y="6493500"/>
                    <a:pt x="4103387" y="6492103"/>
                    <a:pt x="4020529" y="6474323"/>
                  </a:cubicBezTo>
                  <a:cubicBezTo>
                    <a:pt x="3956977" y="6449651"/>
                    <a:pt x="3816146" y="6458006"/>
                    <a:pt x="3661255" y="6467289"/>
                  </a:cubicBezTo>
                  <a:cubicBezTo>
                    <a:pt x="3616004" y="6470074"/>
                    <a:pt x="3569638" y="6472859"/>
                    <a:pt x="3523661" y="6474323"/>
                  </a:cubicBezTo>
                  <a:cubicBezTo>
                    <a:pt x="3436507" y="6476355"/>
                    <a:pt x="3390475" y="6467521"/>
                    <a:pt x="3353315" y="6458702"/>
                  </a:cubicBezTo>
                  <a:cubicBezTo>
                    <a:pt x="3328206" y="6452669"/>
                    <a:pt x="3307227" y="6447795"/>
                    <a:pt x="3280389" y="6448955"/>
                  </a:cubicBezTo>
                  <a:cubicBezTo>
                    <a:pt x="3254276" y="6450115"/>
                    <a:pt x="3222528" y="6457078"/>
                    <a:pt x="3175882" y="6474323"/>
                  </a:cubicBezTo>
                  <a:cubicBezTo>
                    <a:pt x="3102454" y="6489563"/>
                    <a:pt x="3027128" y="6479530"/>
                    <a:pt x="2946503" y="6464736"/>
                  </a:cubicBezTo>
                  <a:cubicBezTo>
                    <a:pt x="2852486" y="6441993"/>
                    <a:pt x="2751048" y="6417393"/>
                    <a:pt x="2636107" y="6461023"/>
                  </a:cubicBezTo>
                  <a:cubicBezTo>
                    <a:pt x="2625506" y="6464969"/>
                    <a:pt x="2614849" y="6469609"/>
                    <a:pt x="2604024" y="6474450"/>
                  </a:cubicBezTo>
                  <a:lnTo>
                    <a:pt x="2603466" y="6455685"/>
                  </a:lnTo>
                  <a:lnTo>
                    <a:pt x="2604024" y="6474450"/>
                  </a:lnTo>
                  <a:cubicBezTo>
                    <a:pt x="2411080" y="6525504"/>
                    <a:pt x="2387143" y="6517757"/>
                    <a:pt x="2307968" y="6491341"/>
                  </a:cubicBezTo>
                  <a:cubicBezTo>
                    <a:pt x="2292792" y="6486261"/>
                    <a:pt x="2275606" y="6480546"/>
                    <a:pt x="2254738" y="6474450"/>
                  </a:cubicBezTo>
                  <a:cubicBezTo>
                    <a:pt x="2125904" y="6405789"/>
                    <a:pt x="1850660" y="6383741"/>
                    <a:pt x="1683940" y="6474450"/>
                  </a:cubicBezTo>
                  <a:lnTo>
                    <a:pt x="1683327" y="6455685"/>
                  </a:lnTo>
                  <a:lnTo>
                    <a:pt x="1683940" y="6474450"/>
                  </a:lnTo>
                  <a:cubicBezTo>
                    <a:pt x="1589086" y="6502898"/>
                    <a:pt x="1549917" y="6491087"/>
                    <a:pt x="1513259" y="6479911"/>
                  </a:cubicBezTo>
                  <a:cubicBezTo>
                    <a:pt x="1485417" y="6469378"/>
                    <a:pt x="1459248" y="6454989"/>
                    <a:pt x="1410259" y="6474450"/>
                  </a:cubicBezTo>
                  <a:cubicBezTo>
                    <a:pt x="1296490" y="6499977"/>
                    <a:pt x="1017898" y="6527409"/>
                    <a:pt x="837229" y="6474450"/>
                  </a:cubicBezTo>
                  <a:lnTo>
                    <a:pt x="837843" y="6455685"/>
                  </a:lnTo>
                  <a:lnTo>
                    <a:pt x="837229" y="6474450"/>
                  </a:lnTo>
                  <a:cubicBezTo>
                    <a:pt x="735791" y="6420642"/>
                    <a:pt x="687527" y="6439672"/>
                    <a:pt x="636808" y="6459863"/>
                  </a:cubicBezTo>
                  <a:cubicBezTo>
                    <a:pt x="597583" y="6474704"/>
                    <a:pt x="556796" y="6483594"/>
                    <a:pt x="489394" y="6474450"/>
                  </a:cubicBezTo>
                  <a:cubicBezTo>
                    <a:pt x="422438" y="6458470"/>
                    <a:pt x="350015" y="6473091"/>
                    <a:pt x="278149" y="6481435"/>
                  </a:cubicBezTo>
                  <a:cubicBezTo>
                    <a:pt x="208180" y="6489182"/>
                    <a:pt x="138713" y="6496929"/>
                    <a:pt x="75998" y="6488420"/>
                  </a:cubicBezTo>
                  <a:cubicBezTo>
                    <a:pt x="55354" y="6485626"/>
                    <a:pt x="35434" y="6481181"/>
                    <a:pt x="16408" y="6474323"/>
                  </a:cubicBezTo>
                  <a:cubicBezTo>
                    <a:pt x="13953" y="6473091"/>
                    <a:pt x="12065" y="6463808"/>
                    <a:pt x="12502" y="6453596"/>
                  </a:cubicBezTo>
                  <a:cubicBezTo>
                    <a:pt x="26172" y="5902413"/>
                    <a:pt x="22322" y="5493030"/>
                    <a:pt x="12502" y="4985709"/>
                  </a:cubicBezTo>
                  <a:lnTo>
                    <a:pt x="17133" y="4984084"/>
                  </a:lnTo>
                  <a:lnTo>
                    <a:pt x="12502" y="4985709"/>
                  </a:lnTo>
                  <a:cubicBezTo>
                    <a:pt x="1651" y="4739707"/>
                    <a:pt x="6223" y="4520394"/>
                    <a:pt x="11430" y="4267662"/>
                  </a:cubicBezTo>
                  <a:cubicBezTo>
                    <a:pt x="14455" y="3995900"/>
                    <a:pt x="17245" y="3684916"/>
                    <a:pt x="12502" y="3257662"/>
                  </a:cubicBezTo>
                  <a:lnTo>
                    <a:pt x="17133" y="3256734"/>
                  </a:lnTo>
                  <a:lnTo>
                    <a:pt x="12502" y="3257662"/>
                  </a:lnTo>
                  <a:cubicBezTo>
                    <a:pt x="0" y="2763570"/>
                    <a:pt x="5969" y="2458621"/>
                    <a:pt x="10795" y="2219117"/>
                  </a:cubicBezTo>
                  <a:cubicBezTo>
                    <a:pt x="13060" y="2063857"/>
                    <a:pt x="14176" y="1936911"/>
                    <a:pt x="12725" y="1803931"/>
                  </a:cubicBezTo>
                  <a:cubicBezTo>
                    <a:pt x="12669" y="1797665"/>
                    <a:pt x="12558" y="1791399"/>
                    <a:pt x="12502" y="1785133"/>
                  </a:cubicBezTo>
                  <a:cubicBezTo>
                    <a:pt x="2159" y="1436089"/>
                    <a:pt x="2159" y="683231"/>
                    <a:pt x="12446" y="56390"/>
                  </a:cubicBezTo>
                  <a:cubicBezTo>
                    <a:pt x="12502" y="51052"/>
                    <a:pt x="13060" y="45947"/>
                    <a:pt x="14008" y="42466"/>
                  </a:cubicBezTo>
                  <a:cubicBezTo>
                    <a:pt x="14957" y="38984"/>
                    <a:pt x="16184" y="37338"/>
                    <a:pt x="17468" y="37592"/>
                  </a:cubicBezTo>
                  <a:moveTo>
                    <a:pt x="16742" y="76117"/>
                  </a:moveTo>
                  <a:lnTo>
                    <a:pt x="17077" y="56854"/>
                  </a:lnTo>
                  <a:lnTo>
                    <a:pt x="21708" y="57551"/>
                  </a:lnTo>
                  <a:cubicBezTo>
                    <a:pt x="17189" y="684159"/>
                    <a:pt x="17189" y="1435625"/>
                    <a:pt x="21708" y="1783276"/>
                  </a:cubicBezTo>
                  <a:lnTo>
                    <a:pt x="17077" y="1784205"/>
                  </a:lnTo>
                  <a:lnTo>
                    <a:pt x="21708" y="1783276"/>
                  </a:lnTo>
                  <a:cubicBezTo>
                    <a:pt x="21764" y="1789542"/>
                    <a:pt x="21876" y="1796040"/>
                    <a:pt x="21931" y="1802307"/>
                  </a:cubicBezTo>
                  <a:cubicBezTo>
                    <a:pt x="23438" y="1937143"/>
                    <a:pt x="22322" y="2065714"/>
                    <a:pt x="20983" y="2220510"/>
                  </a:cubicBezTo>
                  <a:cubicBezTo>
                    <a:pt x="18918" y="2459549"/>
                    <a:pt x="16240" y="2763338"/>
                    <a:pt x="21708" y="3254645"/>
                  </a:cubicBezTo>
                  <a:cubicBezTo>
                    <a:pt x="26507" y="3683524"/>
                    <a:pt x="23661" y="3995900"/>
                    <a:pt x="21206" y="4267662"/>
                  </a:cubicBezTo>
                  <a:cubicBezTo>
                    <a:pt x="18918" y="4520626"/>
                    <a:pt x="16966" y="4737850"/>
                    <a:pt x="21708" y="4981299"/>
                  </a:cubicBezTo>
                  <a:cubicBezTo>
                    <a:pt x="31584" y="5489781"/>
                    <a:pt x="35490" y="5901717"/>
                    <a:pt x="21708" y="6456382"/>
                  </a:cubicBezTo>
                  <a:lnTo>
                    <a:pt x="17077" y="6454293"/>
                  </a:lnTo>
                  <a:lnTo>
                    <a:pt x="17802" y="6435263"/>
                  </a:lnTo>
                  <a:cubicBezTo>
                    <a:pt x="36494" y="6447563"/>
                    <a:pt x="56079" y="6455686"/>
                    <a:pt x="76500" y="6460791"/>
                  </a:cubicBezTo>
                  <a:cubicBezTo>
                    <a:pt x="138658" y="6475085"/>
                    <a:pt x="207566" y="6462184"/>
                    <a:pt x="277647" y="6447795"/>
                  </a:cubicBezTo>
                  <a:cubicBezTo>
                    <a:pt x="349401" y="6433174"/>
                    <a:pt x="422327" y="6418553"/>
                    <a:pt x="489896" y="6435031"/>
                  </a:cubicBezTo>
                  <a:lnTo>
                    <a:pt x="489617" y="6454293"/>
                  </a:lnTo>
                  <a:lnTo>
                    <a:pt x="489896" y="6435031"/>
                  </a:lnTo>
                  <a:cubicBezTo>
                    <a:pt x="556629" y="6451508"/>
                    <a:pt x="596858" y="6435494"/>
                    <a:pt x="635916" y="6419945"/>
                  </a:cubicBezTo>
                  <a:cubicBezTo>
                    <a:pt x="687081" y="6399755"/>
                    <a:pt x="736070" y="6380261"/>
                    <a:pt x="838401" y="6435031"/>
                  </a:cubicBezTo>
                  <a:cubicBezTo>
                    <a:pt x="1018066" y="6505311"/>
                    <a:pt x="1295820" y="6478006"/>
                    <a:pt x="1409310" y="6435031"/>
                  </a:cubicBezTo>
                  <a:lnTo>
                    <a:pt x="1409757" y="6454293"/>
                  </a:lnTo>
                  <a:lnTo>
                    <a:pt x="1409310" y="6435031"/>
                  </a:lnTo>
                  <a:cubicBezTo>
                    <a:pt x="1459304" y="6414607"/>
                    <a:pt x="1486309" y="6429461"/>
                    <a:pt x="1514487" y="6445009"/>
                  </a:cubicBezTo>
                  <a:cubicBezTo>
                    <a:pt x="1550475" y="6464969"/>
                    <a:pt x="1588863" y="6480673"/>
                    <a:pt x="1682713" y="6435031"/>
                  </a:cubicBezTo>
                  <a:cubicBezTo>
                    <a:pt x="1850326" y="6343360"/>
                    <a:pt x="2126351" y="6365407"/>
                    <a:pt x="2255910" y="6435031"/>
                  </a:cubicBezTo>
                  <a:lnTo>
                    <a:pt x="2255296" y="6454293"/>
                  </a:lnTo>
                  <a:lnTo>
                    <a:pt x="2255910" y="6435031"/>
                  </a:lnTo>
                  <a:cubicBezTo>
                    <a:pt x="2276834" y="6446170"/>
                    <a:pt x="2294131" y="6456846"/>
                    <a:pt x="2309307" y="6466129"/>
                  </a:cubicBezTo>
                  <a:cubicBezTo>
                    <a:pt x="2387367" y="6495659"/>
                    <a:pt x="2410410" y="6503533"/>
                    <a:pt x="2602964" y="6435031"/>
                  </a:cubicBezTo>
                  <a:cubicBezTo>
                    <a:pt x="2613844" y="6429693"/>
                    <a:pt x="2624613" y="6425051"/>
                    <a:pt x="2635270" y="6421105"/>
                  </a:cubicBezTo>
                  <a:cubicBezTo>
                    <a:pt x="2750992" y="6377243"/>
                    <a:pt x="2853044" y="6402076"/>
                    <a:pt x="2947061" y="6424819"/>
                  </a:cubicBezTo>
                  <a:cubicBezTo>
                    <a:pt x="3027854" y="6444546"/>
                    <a:pt x="3102510" y="6462415"/>
                    <a:pt x="3175045" y="6435031"/>
                  </a:cubicBezTo>
                  <a:lnTo>
                    <a:pt x="3175491" y="6454293"/>
                  </a:lnTo>
                  <a:lnTo>
                    <a:pt x="3175045" y="6435031"/>
                  </a:lnTo>
                  <a:cubicBezTo>
                    <a:pt x="3221858" y="6417161"/>
                    <a:pt x="3253885" y="6410198"/>
                    <a:pt x="3280333" y="6409038"/>
                  </a:cubicBezTo>
                  <a:cubicBezTo>
                    <a:pt x="3307562" y="6407878"/>
                    <a:pt x="3328764" y="6412983"/>
                    <a:pt x="3353873" y="6419017"/>
                  </a:cubicBezTo>
                  <a:cubicBezTo>
                    <a:pt x="3390922" y="6427836"/>
                    <a:pt x="3436730" y="6438744"/>
                    <a:pt x="3523550" y="6435031"/>
                  </a:cubicBezTo>
                  <a:lnTo>
                    <a:pt x="3523606" y="6454293"/>
                  </a:lnTo>
                  <a:lnTo>
                    <a:pt x="3523550" y="6435031"/>
                  </a:lnTo>
                  <a:cubicBezTo>
                    <a:pt x="3569526" y="6432942"/>
                    <a:pt x="3615893" y="6430157"/>
                    <a:pt x="3661144" y="6427604"/>
                  </a:cubicBezTo>
                  <a:cubicBezTo>
                    <a:pt x="3815700" y="6418321"/>
                    <a:pt x="3957200" y="6409966"/>
                    <a:pt x="4021421" y="6435263"/>
                  </a:cubicBezTo>
                  <a:lnTo>
                    <a:pt x="4020975" y="6454525"/>
                  </a:lnTo>
                  <a:lnTo>
                    <a:pt x="4021421" y="6435263"/>
                  </a:lnTo>
                  <a:cubicBezTo>
                    <a:pt x="4103721" y="6467521"/>
                    <a:pt x="4207279" y="6469842"/>
                    <a:pt x="4294099" y="6435263"/>
                  </a:cubicBezTo>
                  <a:lnTo>
                    <a:pt x="4294545" y="6454525"/>
                  </a:lnTo>
                  <a:lnTo>
                    <a:pt x="4294099" y="6435263"/>
                  </a:lnTo>
                  <a:cubicBezTo>
                    <a:pt x="4331594" y="6420178"/>
                    <a:pt x="4367248" y="6433174"/>
                    <a:pt x="4403906" y="6446170"/>
                  </a:cubicBezTo>
                  <a:cubicBezTo>
                    <a:pt x="4453621" y="6463808"/>
                    <a:pt x="4505344" y="6478514"/>
                    <a:pt x="4567278" y="6435494"/>
                  </a:cubicBezTo>
                  <a:lnTo>
                    <a:pt x="4568115" y="6454525"/>
                  </a:lnTo>
                  <a:lnTo>
                    <a:pt x="4567278" y="6435494"/>
                  </a:lnTo>
                  <a:cubicBezTo>
                    <a:pt x="4676695" y="6352875"/>
                    <a:pt x="4979112" y="6377475"/>
                    <a:pt x="5066210" y="6435494"/>
                  </a:cubicBezTo>
                  <a:lnTo>
                    <a:pt x="5065485" y="6454525"/>
                  </a:lnTo>
                  <a:lnTo>
                    <a:pt x="5066210" y="6435494"/>
                  </a:lnTo>
                  <a:cubicBezTo>
                    <a:pt x="5084902" y="6448027"/>
                    <a:pt x="5100469" y="6453596"/>
                    <a:pt x="5115813" y="6455453"/>
                  </a:cubicBezTo>
                  <a:cubicBezTo>
                    <a:pt x="5135230" y="6457542"/>
                    <a:pt x="5154369" y="6453133"/>
                    <a:pt x="5179533" y="6447563"/>
                  </a:cubicBezTo>
                  <a:cubicBezTo>
                    <a:pt x="5225732" y="6437119"/>
                    <a:pt x="5291349" y="6422034"/>
                    <a:pt x="5413766" y="6435494"/>
                  </a:cubicBezTo>
                  <a:cubicBezTo>
                    <a:pt x="5515650" y="6446634"/>
                    <a:pt x="5580486" y="6427836"/>
                    <a:pt x="5638291" y="6411127"/>
                  </a:cubicBezTo>
                  <a:cubicBezTo>
                    <a:pt x="5717299" y="6388151"/>
                    <a:pt x="5783139" y="6369121"/>
                    <a:pt x="5911638" y="6435727"/>
                  </a:cubicBezTo>
                  <a:lnTo>
                    <a:pt x="5911080" y="6454989"/>
                  </a:lnTo>
                  <a:lnTo>
                    <a:pt x="5911638" y="6435727"/>
                  </a:lnTo>
                  <a:cubicBezTo>
                    <a:pt x="6041030" y="6489690"/>
                    <a:pt x="6210149" y="6470074"/>
                    <a:pt x="6346013" y="6443617"/>
                  </a:cubicBezTo>
                  <a:cubicBezTo>
                    <a:pt x="6441872" y="6425051"/>
                    <a:pt x="6521828" y="6409270"/>
                    <a:pt x="6558486" y="6435727"/>
                  </a:cubicBezTo>
                  <a:lnTo>
                    <a:pt x="6557705" y="6454757"/>
                  </a:lnTo>
                  <a:lnTo>
                    <a:pt x="6558486" y="6435727"/>
                  </a:lnTo>
                  <a:cubicBezTo>
                    <a:pt x="6571208" y="6445009"/>
                    <a:pt x="6582591" y="6450115"/>
                    <a:pt x="6593526" y="6452669"/>
                  </a:cubicBezTo>
                  <a:cubicBezTo>
                    <a:pt x="6616069" y="6457774"/>
                    <a:pt x="6636713" y="6451276"/>
                    <a:pt x="6663607" y="6442689"/>
                  </a:cubicBezTo>
                  <a:cubicBezTo>
                    <a:pt x="6711368" y="6427372"/>
                    <a:pt x="6777711" y="6406021"/>
                    <a:pt x="6906098" y="6435494"/>
                  </a:cubicBezTo>
                  <a:cubicBezTo>
                    <a:pt x="7025837" y="6462880"/>
                    <a:pt x="7117177" y="6449187"/>
                    <a:pt x="7205948" y="6435959"/>
                  </a:cubicBezTo>
                  <a:cubicBezTo>
                    <a:pt x="7291317" y="6423194"/>
                    <a:pt x="7374454" y="6410663"/>
                    <a:pt x="7478068" y="6435494"/>
                  </a:cubicBezTo>
                  <a:lnTo>
                    <a:pt x="7477789" y="6454757"/>
                  </a:lnTo>
                  <a:lnTo>
                    <a:pt x="7473158" y="6454525"/>
                  </a:lnTo>
                  <a:cubicBezTo>
                    <a:pt x="7473549" y="6224769"/>
                    <a:pt x="7472209" y="5872476"/>
                    <a:pt x="7470703" y="5485139"/>
                  </a:cubicBezTo>
                  <a:cubicBezTo>
                    <a:pt x="7467746" y="4705824"/>
                    <a:pt x="7464175" y="3784013"/>
                    <a:pt x="7473214" y="3445645"/>
                  </a:cubicBezTo>
                  <a:cubicBezTo>
                    <a:pt x="7491917" y="2943430"/>
                    <a:pt x="7486709" y="2200783"/>
                    <a:pt x="7473214" y="1786526"/>
                  </a:cubicBezTo>
                  <a:lnTo>
                    <a:pt x="7477845" y="1784437"/>
                  </a:lnTo>
                  <a:lnTo>
                    <a:pt x="7473214" y="1786526"/>
                  </a:lnTo>
                  <a:cubicBezTo>
                    <a:pt x="7472321" y="1754035"/>
                    <a:pt x="7471651" y="1719223"/>
                    <a:pt x="7471093" y="1682787"/>
                  </a:cubicBezTo>
                  <a:cubicBezTo>
                    <a:pt x="7468024" y="1471365"/>
                    <a:pt x="7470089" y="1195425"/>
                    <a:pt x="7472209" y="912987"/>
                  </a:cubicBezTo>
                  <a:cubicBezTo>
                    <a:pt x="7474497" y="613376"/>
                    <a:pt x="7476785" y="306338"/>
                    <a:pt x="7473158" y="58015"/>
                  </a:cubicBezTo>
                  <a:lnTo>
                    <a:pt x="7477789" y="56855"/>
                  </a:lnTo>
                  <a:lnTo>
                    <a:pt x="7477454" y="76117"/>
                  </a:lnTo>
                  <a:cubicBezTo>
                    <a:pt x="7269333" y="22225"/>
                    <a:pt x="7213202" y="21082"/>
                    <a:pt x="7055522" y="76117"/>
                  </a:cubicBezTo>
                  <a:cubicBezTo>
                    <a:pt x="6897171" y="145276"/>
                    <a:pt x="6625331" y="141099"/>
                    <a:pt x="6482547" y="76117"/>
                  </a:cubicBezTo>
                  <a:cubicBezTo>
                    <a:pt x="6340434" y="23368"/>
                    <a:pt x="6224935" y="22860"/>
                    <a:pt x="6060726" y="76117"/>
                  </a:cubicBezTo>
                  <a:cubicBezTo>
                    <a:pt x="6060447" y="76117"/>
                    <a:pt x="6060224" y="76349"/>
                    <a:pt x="6059945" y="76349"/>
                  </a:cubicBezTo>
                  <a:cubicBezTo>
                    <a:pt x="5989585" y="104198"/>
                    <a:pt x="5955717" y="86793"/>
                    <a:pt x="5917162" y="66834"/>
                  </a:cubicBezTo>
                  <a:cubicBezTo>
                    <a:pt x="5865996" y="40377"/>
                    <a:pt x="5806127" y="22225"/>
                    <a:pt x="5637957" y="75885"/>
                  </a:cubicBezTo>
                  <a:cubicBezTo>
                    <a:pt x="5466215" y="143884"/>
                    <a:pt x="5312998" y="109072"/>
                    <a:pt x="5193091" y="82151"/>
                  </a:cubicBezTo>
                  <a:cubicBezTo>
                    <a:pt x="5106607" y="62657"/>
                    <a:pt x="5037921" y="47107"/>
                    <a:pt x="4991610" y="75885"/>
                  </a:cubicBezTo>
                  <a:cubicBezTo>
                    <a:pt x="4984692" y="80294"/>
                    <a:pt x="4977270" y="83776"/>
                    <a:pt x="4969404" y="86561"/>
                  </a:cubicBezTo>
                  <a:cubicBezTo>
                    <a:pt x="4910147" y="108608"/>
                    <a:pt x="4825225" y="94683"/>
                    <a:pt x="4739243" y="80759"/>
                  </a:cubicBezTo>
                  <a:cubicBezTo>
                    <a:pt x="4649857" y="66138"/>
                    <a:pt x="4559244" y="51517"/>
                    <a:pt x="4493962" y="75885"/>
                  </a:cubicBezTo>
                  <a:cubicBezTo>
                    <a:pt x="4356423" y="127174"/>
                    <a:pt x="4115550" y="167788"/>
                    <a:pt x="3846555" y="75885"/>
                  </a:cubicBezTo>
                  <a:lnTo>
                    <a:pt x="3846946" y="56623"/>
                  </a:lnTo>
                  <a:lnTo>
                    <a:pt x="3846555" y="75885"/>
                  </a:lnTo>
                  <a:cubicBezTo>
                    <a:pt x="3844045" y="74957"/>
                    <a:pt x="3841589" y="74260"/>
                    <a:pt x="3839079" y="73332"/>
                  </a:cubicBezTo>
                  <a:cubicBezTo>
                    <a:pt x="3688986" y="30353"/>
                    <a:pt x="3553679" y="47804"/>
                    <a:pt x="3436284" y="68459"/>
                  </a:cubicBezTo>
                  <a:cubicBezTo>
                    <a:pt x="3346731" y="84008"/>
                    <a:pt x="3267332" y="97932"/>
                    <a:pt x="3199986" y="75885"/>
                  </a:cubicBezTo>
                  <a:lnTo>
                    <a:pt x="3200376" y="56623"/>
                  </a:lnTo>
                  <a:lnTo>
                    <a:pt x="3199986" y="75885"/>
                  </a:lnTo>
                  <a:cubicBezTo>
                    <a:pt x="3127785" y="52213"/>
                    <a:pt x="3081809" y="68923"/>
                    <a:pt x="3037339" y="85168"/>
                  </a:cubicBezTo>
                  <a:cubicBezTo>
                    <a:pt x="2985895" y="103966"/>
                    <a:pt x="2936515" y="121836"/>
                    <a:pt x="2851537" y="75653"/>
                  </a:cubicBezTo>
                  <a:lnTo>
                    <a:pt x="2852151" y="56391"/>
                  </a:lnTo>
                  <a:lnTo>
                    <a:pt x="2851537" y="75653"/>
                  </a:lnTo>
                  <a:cubicBezTo>
                    <a:pt x="2812703" y="54998"/>
                    <a:pt x="2761203" y="44786"/>
                    <a:pt x="2703621" y="41305"/>
                  </a:cubicBezTo>
                  <a:cubicBezTo>
                    <a:pt x="2602852" y="36322"/>
                    <a:pt x="2484062" y="49660"/>
                    <a:pt x="2383349" y="61960"/>
                  </a:cubicBezTo>
                  <a:cubicBezTo>
                    <a:pt x="2309586" y="71011"/>
                    <a:pt x="2245476" y="78670"/>
                    <a:pt x="2205526" y="76349"/>
                  </a:cubicBezTo>
                  <a:cubicBezTo>
                    <a:pt x="2160665" y="73564"/>
                    <a:pt x="2111676" y="80758"/>
                    <a:pt x="2060623" y="88417"/>
                  </a:cubicBezTo>
                  <a:cubicBezTo>
                    <a:pt x="1969786" y="101877"/>
                    <a:pt x="1872588" y="116266"/>
                    <a:pt x="1782310" y="76349"/>
                  </a:cubicBezTo>
                  <a:cubicBezTo>
                    <a:pt x="1760939" y="66834"/>
                    <a:pt x="1742973" y="61496"/>
                    <a:pt x="1726848" y="58711"/>
                  </a:cubicBezTo>
                  <a:cubicBezTo>
                    <a:pt x="1693035" y="53141"/>
                    <a:pt x="1667202" y="59871"/>
                    <a:pt x="1634840" y="68458"/>
                  </a:cubicBezTo>
                  <a:cubicBezTo>
                    <a:pt x="1581554" y="82615"/>
                    <a:pt x="1511083" y="101181"/>
                    <a:pt x="1359875" y="76349"/>
                  </a:cubicBezTo>
                  <a:lnTo>
                    <a:pt x="1360042" y="57086"/>
                  </a:lnTo>
                  <a:lnTo>
                    <a:pt x="1359875" y="76349"/>
                  </a:lnTo>
                  <a:cubicBezTo>
                    <a:pt x="1073081" y="33020"/>
                    <a:pt x="848668" y="32385"/>
                    <a:pt x="713863" y="76349"/>
                  </a:cubicBezTo>
                  <a:lnTo>
                    <a:pt x="713473" y="57086"/>
                  </a:lnTo>
                  <a:lnTo>
                    <a:pt x="713863" y="76349"/>
                  </a:lnTo>
                  <a:cubicBezTo>
                    <a:pt x="711018" y="77277"/>
                    <a:pt x="708228" y="78206"/>
                    <a:pt x="705550" y="79134"/>
                  </a:cubicBezTo>
                  <a:cubicBezTo>
                    <a:pt x="649642" y="97468"/>
                    <a:pt x="628774" y="86328"/>
                    <a:pt x="605730" y="73796"/>
                  </a:cubicBezTo>
                  <a:cubicBezTo>
                    <a:pt x="577832" y="58711"/>
                    <a:pt x="546418" y="41537"/>
                    <a:pt x="440293" y="76349"/>
                  </a:cubicBezTo>
                  <a:lnTo>
                    <a:pt x="439847" y="56854"/>
                  </a:lnTo>
                  <a:lnTo>
                    <a:pt x="440237" y="76117"/>
                  </a:lnTo>
                  <a:cubicBezTo>
                    <a:pt x="243722" y="140634"/>
                    <a:pt x="173475" y="129262"/>
                    <a:pt x="16742" y="76117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7469997" cy="6483882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69380A"/>
                  </a:solidFill>
                  <a:latin typeface="Gliker"/>
                  <a:ea typeface="Gliker"/>
                  <a:cs typeface="Gliker"/>
                  <a:sym typeface="Gliker"/>
                </a:rPr>
                <a:t>3. I due ulivi: collaborazione tra potere civile e religioso</a:t>
              </a:r>
            </a:p>
            <a:p>
              <a:pPr algn="l">
                <a:lnSpc>
                  <a:spcPts val="3359"/>
                </a:lnSpc>
              </a:pPr>
            </a:p>
            <a:p>
              <a:pPr algn="l">
                <a:lnSpc>
                  <a:spcPts val="3359"/>
                </a:lnSpc>
              </a:pPr>
              <a:r>
                <a:rPr lang="en-US" sz="2400" i="true">
                  <a:solidFill>
                    <a:srgbClr val="69380A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Domande per la discussione:</a:t>
              </a:r>
            </a:p>
            <a:p>
              <a:pPr algn="l">
                <a:lnSpc>
                  <a:spcPts val="3359"/>
                </a:lnSpc>
              </a:pPr>
              <a:r>
                <a:rPr lang="en-US" sz="2400" i="true">
                  <a:solidFill>
                    <a:srgbClr val="69380A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 </a:t>
              </a:r>
              <a:r>
                <a:rPr lang="en-US" sz="2400" i="true" b="true">
                  <a:solidFill>
                    <a:srgbClr val="69380A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• Come vediamo oggi la relazione tra autorità civile e religiosa? È una collaborazione fruttuosa o una tensione?</a:t>
              </a:r>
            </a:p>
            <a:p>
              <a:pPr algn="l">
                <a:lnSpc>
                  <a:spcPts val="3359"/>
                </a:lnSpc>
              </a:pPr>
              <a:r>
                <a:rPr lang="en-US" b="true" sz="2400" i="true">
                  <a:solidFill>
                    <a:srgbClr val="69380A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 • Cosa significa per noi vivere in armonia come popolo di Dio, rispettando ruoli e responsabilità?</a:t>
              </a:r>
            </a:p>
          </p:txBody>
        </p:sp>
      </p:grpSp>
    </p:spTree>
  </p:cSld>
  <p:clrMapOvr>
    <a:masterClrMapping/>
  </p:clrMapOvr>
  <p:transition spd="fast">
    <p:wipe dir="l"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2E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DFAF7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16049019" y="9686925"/>
            <a:ext cx="2153256" cy="514350"/>
          </a:xfrm>
          <a:custGeom>
            <a:avLst/>
            <a:gdLst/>
            <a:ahLst/>
            <a:cxnLst/>
            <a:rect r="r" b="b" t="t" l="l"/>
            <a:pathLst>
              <a:path h="514350" w="2153256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 descr="preencoded.png"/>
          <p:cNvSpPr/>
          <p:nvPr/>
        </p:nvSpPr>
        <p:spPr>
          <a:xfrm flipH="false" flipV="false" rot="0">
            <a:off x="1143000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1978348"/>
            <a:ext cx="7797105" cy="103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25"/>
              </a:lnSpc>
            </a:pPr>
            <a:r>
              <a:rPr lang="en-US" b="true" sz="6124" spc="-122">
                <a:solidFill>
                  <a:srgbClr val="F95F88"/>
                </a:solidFill>
                <a:latin typeface="Arimo Bold"/>
                <a:ea typeface="Arimo Bold"/>
                <a:cs typeface="Arimo Bold"/>
                <a:sym typeface="Arimo Bold"/>
              </a:rPr>
              <a:t>Preghiamo insieme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3340541"/>
            <a:ext cx="9445526" cy="3864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9"/>
              </a:lnSpc>
            </a:pPr>
            <a:r>
              <a:rPr lang="en-US" sz="3200" spc="-64">
                <a:solidFill>
                  <a:srgbClr val="272525"/>
                </a:solidFill>
                <a:latin typeface="Sergio Trendy"/>
                <a:ea typeface="Sergio Trendy"/>
                <a:cs typeface="Sergio Trendy"/>
                <a:sym typeface="Sergio Trendy"/>
              </a:rPr>
              <a:t>Signore, purifica i nostri cuori </a:t>
            </a:r>
          </a:p>
          <a:p>
            <a:pPr algn="l">
              <a:lnSpc>
                <a:spcPts val="5209"/>
              </a:lnSpc>
            </a:pPr>
            <a:r>
              <a:rPr lang="en-US" sz="3200" spc="-64">
                <a:solidFill>
                  <a:srgbClr val="272525"/>
                </a:solidFill>
                <a:latin typeface="Sergio Trendy"/>
                <a:ea typeface="Sergio Trendy"/>
                <a:cs typeface="Sergio Trendy"/>
                <a:sym typeface="Sergio Trendy"/>
              </a:rPr>
              <a:t>e rendici strumenti di concordia e di pace. </a:t>
            </a:r>
          </a:p>
          <a:p>
            <a:pPr algn="l">
              <a:lnSpc>
                <a:spcPts val="5209"/>
              </a:lnSpc>
            </a:pPr>
            <a:r>
              <a:rPr lang="en-US" sz="3200" spc="-64">
                <a:solidFill>
                  <a:srgbClr val="272525"/>
                </a:solidFill>
                <a:latin typeface="Sergio Trendy"/>
                <a:ea typeface="Sergio Trendy"/>
                <a:cs typeface="Sergio Trendy"/>
                <a:sym typeface="Sergio Trendy"/>
              </a:rPr>
              <a:t>Guidaci con il tuo Spirito,</a:t>
            </a:r>
          </a:p>
          <a:p>
            <a:pPr algn="l">
              <a:lnSpc>
                <a:spcPts val="5209"/>
              </a:lnSpc>
            </a:pPr>
            <a:r>
              <a:rPr lang="en-US" sz="3200" spc="-64">
                <a:solidFill>
                  <a:srgbClr val="272525"/>
                </a:solidFill>
                <a:latin typeface="Sergio Trendy"/>
                <a:ea typeface="Sergio Trendy"/>
                <a:cs typeface="Sergio Trendy"/>
                <a:sym typeface="Sergio Trendy"/>
              </a:rPr>
              <a:t>donaci la tua grazia</a:t>
            </a:r>
          </a:p>
          <a:p>
            <a:pPr algn="l">
              <a:lnSpc>
                <a:spcPts val="5209"/>
              </a:lnSpc>
            </a:pPr>
            <a:r>
              <a:rPr lang="en-US" sz="3200" spc="-64">
                <a:solidFill>
                  <a:srgbClr val="272525"/>
                </a:solidFill>
                <a:latin typeface="Sergio Trendy"/>
                <a:ea typeface="Sergio Trendy"/>
                <a:cs typeface="Sergio Trendy"/>
                <a:sym typeface="Sergio Trendy"/>
              </a:rPr>
              <a:t>e aiutaci a camminare nella giustizia. </a:t>
            </a:r>
          </a:p>
          <a:p>
            <a:pPr algn="l">
              <a:lnSpc>
                <a:spcPts val="5211"/>
              </a:lnSpc>
            </a:pPr>
            <a:r>
              <a:rPr lang="en-US" sz="3200" spc="-65">
                <a:solidFill>
                  <a:srgbClr val="272525"/>
                </a:solidFill>
                <a:latin typeface="Sergio Trendy"/>
                <a:ea typeface="Sergio Trendy"/>
                <a:cs typeface="Sergio Trendy"/>
                <a:sym typeface="Sergio Trendy"/>
              </a:rPr>
              <a:t>Amen.</a:t>
            </a:r>
          </a:p>
        </p:txBody>
      </p:sp>
    </p:spTree>
  </p:cSld>
  <p:clrMapOvr>
    <a:masterClrMapping/>
  </p:clrMapOvr>
  <p:transition spd="fast">
    <p:wipe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93424" y="539751"/>
            <a:ext cx="12301154" cy="1730045"/>
            <a:chOff x="0" y="0"/>
            <a:chExt cx="16401538" cy="23067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0541" y="11201"/>
              <a:ext cx="16380460" cy="2284254"/>
            </a:xfrm>
            <a:custGeom>
              <a:avLst/>
              <a:gdLst/>
              <a:ahLst/>
              <a:cxnLst/>
              <a:rect r="r" b="b" t="t" l="l"/>
              <a:pathLst>
                <a:path h="2284254" w="16380460">
                  <a:moveTo>
                    <a:pt x="0" y="0"/>
                  </a:moveTo>
                  <a:lnTo>
                    <a:pt x="16380460" y="0"/>
                  </a:lnTo>
                  <a:lnTo>
                    <a:pt x="16380460" y="2284254"/>
                  </a:lnTo>
                  <a:lnTo>
                    <a:pt x="0" y="2284254"/>
                  </a:lnTo>
                  <a:close/>
                </a:path>
              </a:pathLst>
            </a:custGeom>
            <a:solidFill>
              <a:srgbClr val="FFE69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401542" cy="2306656"/>
            </a:xfrm>
            <a:custGeom>
              <a:avLst/>
              <a:gdLst/>
              <a:ahLst/>
              <a:cxnLst/>
              <a:rect r="r" b="b" t="t" l="l"/>
              <a:pathLst>
                <a:path h="2306656" w="16401542">
                  <a:moveTo>
                    <a:pt x="10541" y="0"/>
                  </a:moveTo>
                  <a:lnTo>
                    <a:pt x="16391001" y="0"/>
                  </a:lnTo>
                  <a:cubicBezTo>
                    <a:pt x="16396843" y="0"/>
                    <a:pt x="16401542" y="4993"/>
                    <a:pt x="16401542" y="11201"/>
                  </a:cubicBezTo>
                  <a:lnTo>
                    <a:pt x="16401542" y="2295455"/>
                  </a:lnTo>
                  <a:cubicBezTo>
                    <a:pt x="16401542" y="2301663"/>
                    <a:pt x="16396843" y="2306656"/>
                    <a:pt x="16391001" y="2306656"/>
                  </a:cubicBezTo>
                  <a:lnTo>
                    <a:pt x="10541" y="2306656"/>
                  </a:lnTo>
                  <a:cubicBezTo>
                    <a:pt x="4699" y="2306656"/>
                    <a:pt x="0" y="2301663"/>
                    <a:pt x="0" y="2295455"/>
                  </a:cubicBezTo>
                  <a:lnTo>
                    <a:pt x="0" y="11201"/>
                  </a:lnTo>
                  <a:cubicBezTo>
                    <a:pt x="0" y="4993"/>
                    <a:pt x="4699" y="0"/>
                    <a:pt x="10541" y="0"/>
                  </a:cubicBezTo>
                  <a:moveTo>
                    <a:pt x="10541" y="22538"/>
                  </a:moveTo>
                  <a:lnTo>
                    <a:pt x="10541" y="11201"/>
                  </a:lnTo>
                  <a:lnTo>
                    <a:pt x="21082" y="11201"/>
                  </a:lnTo>
                  <a:lnTo>
                    <a:pt x="21082" y="2295455"/>
                  </a:lnTo>
                  <a:lnTo>
                    <a:pt x="10541" y="2295455"/>
                  </a:lnTo>
                  <a:lnTo>
                    <a:pt x="10541" y="2284254"/>
                  </a:lnTo>
                  <a:lnTo>
                    <a:pt x="16391001" y="2284254"/>
                  </a:lnTo>
                  <a:lnTo>
                    <a:pt x="16391001" y="2295455"/>
                  </a:lnTo>
                  <a:lnTo>
                    <a:pt x="16380461" y="2295455"/>
                  </a:lnTo>
                  <a:lnTo>
                    <a:pt x="16380461" y="11201"/>
                  </a:lnTo>
                  <a:lnTo>
                    <a:pt x="16391001" y="11201"/>
                  </a:lnTo>
                  <a:lnTo>
                    <a:pt x="16391001" y="22403"/>
                  </a:lnTo>
                  <a:lnTo>
                    <a:pt x="10541" y="22403"/>
                  </a:lnTo>
                  <a:close/>
                </a:path>
              </a:pathLst>
            </a:custGeom>
            <a:solidFill>
              <a:srgbClr val="4472C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16401538" cy="2297201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ctr">
                <a:lnSpc>
                  <a:spcPts val="5759"/>
                </a:lnSpc>
              </a:pPr>
              <a:r>
                <a:rPr lang="en-US" sz="4799" b="true">
                  <a:solidFill>
                    <a:srgbClr val="2F5496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Prima Sezione di Zaccaria (Capitoli 1-8)</a:t>
              </a:r>
            </a:p>
            <a:p>
              <a:pPr algn="ctr">
                <a:lnSpc>
                  <a:spcPts val="5759"/>
                </a:lnSpc>
              </a:pPr>
              <a:r>
                <a:rPr lang="en-US" sz="4799" b="true">
                  <a:solidFill>
                    <a:srgbClr val="2F5496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Visioni Notturne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523659" y="2474751"/>
            <a:ext cx="15240682" cy="7035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67519" indent="-233759" lvl="1">
              <a:lnSpc>
                <a:spcPts val="5673"/>
              </a:lnSpc>
              <a:buFont typeface="Arial"/>
              <a:buChar char="•"/>
            </a:pPr>
            <a:r>
              <a:rPr lang="en-US" sz="3099">
                <a:solidFill>
                  <a:srgbClr val="0070C0"/>
                </a:solidFill>
                <a:latin typeface="Gliker"/>
                <a:ea typeface="Gliker"/>
                <a:cs typeface="Gliker"/>
                <a:sym typeface="Gliker"/>
              </a:rPr>
              <a:t>Otto visioni simboliche: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Cavalli tra i mirti (1,7-17): Vigilanza divina e giudizio sulle nazioni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Quattro corna e quattro fabbri (2,1-4): Sconfitta dei nemici di Israele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Misuratore non necessario (2,5-9): Gerusalemme protetta da Dio, senza mura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FF3131"/>
                </a:solidFill>
                <a:latin typeface="Gliker"/>
                <a:ea typeface="Gliker"/>
                <a:cs typeface="Gliker"/>
                <a:sym typeface="Gliker"/>
              </a:rPr>
              <a:t>Investitura di Giosuè, sommo sacerdote (3,1-10): Purificazione del sacerdozio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FF3131"/>
                </a:solidFill>
                <a:latin typeface="Gliker"/>
                <a:ea typeface="Gliker"/>
                <a:cs typeface="Gliker"/>
                <a:sym typeface="Gliker"/>
              </a:rPr>
              <a:t>Candelabro e due olivi (4,1-14): Simboli di Zorobabele e Giosuè nella ricostruzione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Rotolo della maledizione (5,1-4): Giudizio contro l’ingiustizia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Donna nell’efa (5,5-11): Rimozione del male dalla comunità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Quattro carri (6,1-8): Giudizio finale di Dio sulle nazioni</a:t>
            </a:r>
          </a:p>
          <a:p>
            <a:pPr algn="l" marL="467519" indent="-233759" lvl="1">
              <a:lnSpc>
                <a:spcPts val="5673"/>
              </a:lnSpc>
              <a:buFont typeface="Arial"/>
              <a:buChar char="•"/>
            </a:pPr>
            <a:r>
              <a:rPr lang="en-US" sz="3099">
                <a:solidFill>
                  <a:srgbClr val="0070C0"/>
                </a:solidFill>
                <a:latin typeface="Gliker"/>
                <a:ea typeface="Gliker"/>
                <a:cs typeface="Gliker"/>
                <a:sym typeface="Gliker"/>
              </a:rPr>
              <a:t>Discorsi sul digiuno (7,1-8,23)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Importanza di giustizia e amore verso il prossimo</a:t>
            </a:r>
          </a:p>
        </p:txBody>
      </p:sp>
    </p:spTree>
  </p:cSld>
  <p:clrMapOvr>
    <a:masterClrMapping/>
  </p:clrMapOvr>
  <p:transition spd="fast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8911409" y="814585"/>
            <a:ext cx="8106300" cy="13273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8"/>
              </a:lnSpc>
            </a:pPr>
            <a:r>
              <a:rPr lang="en-US" sz="4200" b="true">
                <a:solidFill>
                  <a:srgbClr val="0070C0"/>
                </a:solidFill>
                <a:latin typeface="Arimo Bold"/>
                <a:ea typeface="Arimo Bold"/>
                <a:cs typeface="Arimo Bold"/>
                <a:sym typeface="Arimo Bold"/>
              </a:rPr>
              <a:t>La quarta e la quinta visione: </a:t>
            </a:r>
            <a:r>
              <a:rPr lang="en-US" b="true" sz="4200" i="true">
                <a:solidFill>
                  <a:srgbClr val="FF3131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Giosuè e il candelabro d’oro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7819199" y="2712618"/>
            <a:ext cx="4590604" cy="6278489"/>
            <a:chOff x="0" y="0"/>
            <a:chExt cx="6120805" cy="8371318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6120805" cy="8371318"/>
              <a:chOff x="0" y="0"/>
              <a:chExt cx="6120805" cy="8371318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6350" y="6350"/>
                <a:ext cx="6107938" cy="8358632"/>
              </a:xfrm>
              <a:custGeom>
                <a:avLst/>
                <a:gdLst/>
                <a:ahLst/>
                <a:cxnLst/>
                <a:rect r="r" b="b" t="t" l="l"/>
                <a:pathLst>
                  <a:path h="8358632" w="6107938">
                    <a:moveTo>
                      <a:pt x="0" y="242443"/>
                    </a:moveTo>
                    <a:cubicBezTo>
                      <a:pt x="0" y="108458"/>
                      <a:pt x="108458" y="0"/>
                      <a:pt x="242189" y="0"/>
                    </a:cubicBezTo>
                    <a:lnTo>
                      <a:pt x="5865749" y="0"/>
                    </a:lnTo>
                    <a:cubicBezTo>
                      <a:pt x="5999480" y="0"/>
                      <a:pt x="6107938" y="108458"/>
                      <a:pt x="6107938" y="242443"/>
                    </a:cubicBezTo>
                    <a:lnTo>
                      <a:pt x="6107938" y="8116189"/>
                    </a:lnTo>
                    <a:cubicBezTo>
                      <a:pt x="6107938" y="8250047"/>
                      <a:pt x="5999480" y="8358632"/>
                      <a:pt x="5865749" y="8358632"/>
                    </a:cubicBezTo>
                    <a:lnTo>
                      <a:pt x="242189" y="8358632"/>
                    </a:lnTo>
                    <a:cubicBezTo>
                      <a:pt x="108458" y="8358632"/>
                      <a:pt x="0" y="8250047"/>
                      <a:pt x="0" y="8116189"/>
                    </a:cubicBezTo>
                    <a:close/>
                  </a:path>
                </a:pathLst>
              </a:custGeom>
              <a:solidFill>
                <a:srgbClr val="FFD8CC"/>
              </a:solidFill>
            </p:spPr>
          </p:sp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120638" cy="8371332"/>
              </a:xfrm>
              <a:custGeom>
                <a:avLst/>
                <a:gdLst/>
                <a:ahLst/>
                <a:cxnLst/>
                <a:rect r="r" b="b" t="t" l="l"/>
                <a:pathLst>
                  <a:path h="8371332" w="6120638">
                    <a:moveTo>
                      <a:pt x="0" y="248793"/>
                    </a:moveTo>
                    <a:cubicBezTo>
                      <a:pt x="0" y="111379"/>
                      <a:pt x="111252" y="0"/>
                      <a:pt x="248539" y="0"/>
                    </a:cubicBezTo>
                    <a:lnTo>
                      <a:pt x="5872099" y="0"/>
                    </a:lnTo>
                    <a:lnTo>
                      <a:pt x="5872099" y="6350"/>
                    </a:lnTo>
                    <a:lnTo>
                      <a:pt x="5872099" y="0"/>
                    </a:lnTo>
                    <a:cubicBezTo>
                      <a:pt x="6009386" y="0"/>
                      <a:pt x="6120638" y="111379"/>
                      <a:pt x="6120638" y="248793"/>
                    </a:cubicBezTo>
                    <a:lnTo>
                      <a:pt x="6114288" y="248793"/>
                    </a:lnTo>
                    <a:lnTo>
                      <a:pt x="6120638" y="248793"/>
                    </a:lnTo>
                    <a:lnTo>
                      <a:pt x="6120638" y="8122539"/>
                    </a:lnTo>
                    <a:lnTo>
                      <a:pt x="6114288" y="8122539"/>
                    </a:lnTo>
                    <a:lnTo>
                      <a:pt x="6120638" y="8122539"/>
                    </a:lnTo>
                    <a:cubicBezTo>
                      <a:pt x="6120638" y="8259953"/>
                      <a:pt x="6009386" y="8371332"/>
                      <a:pt x="5872099" y="8371332"/>
                    </a:cubicBezTo>
                    <a:lnTo>
                      <a:pt x="5872099" y="8364982"/>
                    </a:lnTo>
                    <a:lnTo>
                      <a:pt x="5872099" y="8371332"/>
                    </a:lnTo>
                    <a:lnTo>
                      <a:pt x="248539" y="8371332"/>
                    </a:lnTo>
                    <a:lnTo>
                      <a:pt x="248539" y="8364982"/>
                    </a:lnTo>
                    <a:lnTo>
                      <a:pt x="248539" y="8371332"/>
                    </a:lnTo>
                    <a:cubicBezTo>
                      <a:pt x="111252" y="8371332"/>
                      <a:pt x="0" y="8259953"/>
                      <a:pt x="0" y="8122539"/>
                    </a:cubicBezTo>
                    <a:lnTo>
                      <a:pt x="0" y="248793"/>
                    </a:lnTo>
                    <a:lnTo>
                      <a:pt x="6350" y="248793"/>
                    </a:lnTo>
                    <a:lnTo>
                      <a:pt x="0" y="248793"/>
                    </a:lnTo>
                    <a:moveTo>
                      <a:pt x="12700" y="248793"/>
                    </a:moveTo>
                    <a:lnTo>
                      <a:pt x="12700" y="8122539"/>
                    </a:lnTo>
                    <a:lnTo>
                      <a:pt x="6350" y="8122539"/>
                    </a:lnTo>
                    <a:lnTo>
                      <a:pt x="12700" y="8122539"/>
                    </a:lnTo>
                    <a:cubicBezTo>
                      <a:pt x="12700" y="8252841"/>
                      <a:pt x="118364" y="8358632"/>
                      <a:pt x="248539" y="8358632"/>
                    </a:cubicBezTo>
                    <a:lnTo>
                      <a:pt x="5872099" y="8358632"/>
                    </a:lnTo>
                    <a:cubicBezTo>
                      <a:pt x="6002401" y="8358632"/>
                      <a:pt x="6107938" y="8252968"/>
                      <a:pt x="6107938" y="8122539"/>
                    </a:cubicBezTo>
                    <a:lnTo>
                      <a:pt x="6107938" y="248793"/>
                    </a:lnTo>
                    <a:cubicBezTo>
                      <a:pt x="6108065" y="118364"/>
                      <a:pt x="6002528" y="12700"/>
                      <a:pt x="5872226" y="12700"/>
                    </a:cubicBezTo>
                    <a:lnTo>
                      <a:pt x="248539" y="12700"/>
                    </a:lnTo>
                    <a:lnTo>
                      <a:pt x="248539" y="6350"/>
                    </a:lnTo>
                    <a:lnTo>
                      <a:pt x="248539" y="12700"/>
                    </a:lnTo>
                    <a:cubicBezTo>
                      <a:pt x="118364" y="12700"/>
                      <a:pt x="12700" y="118364"/>
                      <a:pt x="12700" y="248793"/>
                    </a:cubicBezTo>
                    <a:close/>
                  </a:path>
                </a:pathLst>
              </a:custGeom>
              <a:solidFill>
                <a:srgbClr val="E5BEB2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397073" y="358975"/>
              <a:ext cx="5326658" cy="1219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03C4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Giosuè e l'accusa di Satana </a:t>
              </a:r>
              <a:r>
                <a:rPr lang="en-US" b="true" sz="2750" i="true">
                  <a:solidFill>
                    <a:srgbClr val="403C4E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(3,1-10)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397073" y="1719263"/>
              <a:ext cx="5326658" cy="19002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03C4E"/>
                  </a:solidFill>
                  <a:latin typeface="Open Sans"/>
                  <a:ea typeface="Open Sans"/>
                  <a:cs typeface="Open Sans"/>
                  <a:sym typeface="Open Sans"/>
                </a:rPr>
                <a:t>Dio rinnova e purifica il sacerdozio. La grazia prevale sul giudizio.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683795" y="2712618"/>
            <a:ext cx="4590604" cy="6216015"/>
            <a:chOff x="0" y="0"/>
            <a:chExt cx="6120805" cy="828802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6120805" cy="8288020"/>
              <a:chOff x="0" y="0"/>
              <a:chExt cx="6120805" cy="828802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6350" y="6287"/>
                <a:ext cx="6107938" cy="8275460"/>
              </a:xfrm>
              <a:custGeom>
                <a:avLst/>
                <a:gdLst/>
                <a:ahLst/>
                <a:cxnLst/>
                <a:rect r="r" b="b" t="t" l="l"/>
                <a:pathLst>
                  <a:path h="8275460" w="6107938">
                    <a:moveTo>
                      <a:pt x="0" y="240030"/>
                    </a:moveTo>
                    <a:cubicBezTo>
                      <a:pt x="0" y="107379"/>
                      <a:pt x="108458" y="0"/>
                      <a:pt x="242189" y="0"/>
                    </a:cubicBezTo>
                    <a:lnTo>
                      <a:pt x="5865749" y="0"/>
                    </a:lnTo>
                    <a:cubicBezTo>
                      <a:pt x="5999480" y="0"/>
                      <a:pt x="6107938" y="107379"/>
                      <a:pt x="6107938" y="240030"/>
                    </a:cubicBezTo>
                    <a:lnTo>
                      <a:pt x="6107938" y="8035429"/>
                    </a:lnTo>
                    <a:cubicBezTo>
                      <a:pt x="6107938" y="8167955"/>
                      <a:pt x="5999480" y="8275460"/>
                      <a:pt x="5865749" y="8275460"/>
                    </a:cubicBezTo>
                    <a:lnTo>
                      <a:pt x="242189" y="8275460"/>
                    </a:lnTo>
                    <a:cubicBezTo>
                      <a:pt x="108458" y="8275459"/>
                      <a:pt x="0" y="8167955"/>
                      <a:pt x="0" y="8035429"/>
                    </a:cubicBezTo>
                    <a:close/>
                  </a:path>
                </a:pathLst>
              </a:custGeom>
              <a:solidFill>
                <a:srgbClr val="FFD8CC"/>
              </a:solidFill>
            </p:spPr>
          </p:sp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6120638" cy="8288034"/>
              </a:xfrm>
              <a:custGeom>
                <a:avLst/>
                <a:gdLst/>
                <a:ahLst/>
                <a:cxnLst/>
                <a:rect r="r" b="b" t="t" l="l"/>
                <a:pathLst>
                  <a:path h="8288034" w="6120638">
                    <a:moveTo>
                      <a:pt x="0" y="246317"/>
                    </a:moveTo>
                    <a:cubicBezTo>
                      <a:pt x="0" y="110271"/>
                      <a:pt x="111252" y="0"/>
                      <a:pt x="248539" y="0"/>
                    </a:cubicBezTo>
                    <a:lnTo>
                      <a:pt x="5872099" y="0"/>
                    </a:lnTo>
                    <a:lnTo>
                      <a:pt x="5872099" y="6287"/>
                    </a:lnTo>
                    <a:lnTo>
                      <a:pt x="5872099" y="0"/>
                    </a:lnTo>
                    <a:cubicBezTo>
                      <a:pt x="6009386" y="0"/>
                      <a:pt x="6120638" y="110271"/>
                      <a:pt x="6120638" y="246317"/>
                    </a:cubicBezTo>
                    <a:lnTo>
                      <a:pt x="6114288" y="246317"/>
                    </a:lnTo>
                    <a:lnTo>
                      <a:pt x="6120638" y="246317"/>
                    </a:lnTo>
                    <a:lnTo>
                      <a:pt x="6120638" y="8041716"/>
                    </a:lnTo>
                    <a:lnTo>
                      <a:pt x="6114288" y="8041716"/>
                    </a:lnTo>
                    <a:lnTo>
                      <a:pt x="6120638" y="8041716"/>
                    </a:lnTo>
                    <a:cubicBezTo>
                      <a:pt x="6120638" y="8177763"/>
                      <a:pt x="6009386" y="8288034"/>
                      <a:pt x="5872099" y="8288034"/>
                    </a:cubicBezTo>
                    <a:lnTo>
                      <a:pt x="5872099" y="8281747"/>
                    </a:lnTo>
                    <a:lnTo>
                      <a:pt x="5872099" y="8288034"/>
                    </a:lnTo>
                    <a:lnTo>
                      <a:pt x="248539" y="8288034"/>
                    </a:lnTo>
                    <a:lnTo>
                      <a:pt x="248539" y="8281747"/>
                    </a:lnTo>
                    <a:lnTo>
                      <a:pt x="248539" y="8288034"/>
                    </a:lnTo>
                    <a:cubicBezTo>
                      <a:pt x="111252" y="8288034"/>
                      <a:pt x="0" y="8177763"/>
                      <a:pt x="0" y="8041716"/>
                    </a:cubicBezTo>
                    <a:lnTo>
                      <a:pt x="0" y="246317"/>
                    </a:lnTo>
                    <a:lnTo>
                      <a:pt x="6350" y="246317"/>
                    </a:lnTo>
                    <a:lnTo>
                      <a:pt x="0" y="246317"/>
                    </a:lnTo>
                    <a:moveTo>
                      <a:pt x="12700" y="246317"/>
                    </a:moveTo>
                    <a:lnTo>
                      <a:pt x="12700" y="8041716"/>
                    </a:lnTo>
                    <a:lnTo>
                      <a:pt x="6350" y="8041716"/>
                    </a:lnTo>
                    <a:lnTo>
                      <a:pt x="12700" y="8041716"/>
                    </a:lnTo>
                    <a:cubicBezTo>
                      <a:pt x="12700" y="8170721"/>
                      <a:pt x="118364" y="8275460"/>
                      <a:pt x="248539" y="8275460"/>
                    </a:cubicBezTo>
                    <a:lnTo>
                      <a:pt x="5872099" y="8275460"/>
                    </a:lnTo>
                    <a:cubicBezTo>
                      <a:pt x="6002401" y="8275460"/>
                      <a:pt x="6107938" y="8170848"/>
                      <a:pt x="6107938" y="8041716"/>
                    </a:cubicBezTo>
                    <a:lnTo>
                      <a:pt x="6107938" y="246317"/>
                    </a:lnTo>
                    <a:cubicBezTo>
                      <a:pt x="6108065" y="117186"/>
                      <a:pt x="6002528" y="12574"/>
                      <a:pt x="5872226" y="12574"/>
                    </a:cubicBezTo>
                    <a:lnTo>
                      <a:pt x="248539" y="12574"/>
                    </a:lnTo>
                    <a:lnTo>
                      <a:pt x="248539" y="6287"/>
                    </a:lnTo>
                    <a:lnTo>
                      <a:pt x="248539" y="12574"/>
                    </a:lnTo>
                    <a:cubicBezTo>
                      <a:pt x="118364" y="12574"/>
                      <a:pt x="12700" y="117186"/>
                      <a:pt x="12700" y="246317"/>
                    </a:cubicBezTo>
                    <a:close/>
                  </a:path>
                </a:pathLst>
              </a:custGeom>
              <a:solidFill>
                <a:srgbClr val="E5BEB2"/>
              </a:solidFill>
            </p:spPr>
          </p:sp>
        </p:grpSp>
        <p:sp>
          <p:nvSpPr>
            <p:cNvPr name="TextBox 16" id="16"/>
            <p:cNvSpPr txBox="true"/>
            <p:nvPr/>
          </p:nvSpPr>
          <p:spPr>
            <a:xfrm rot="0">
              <a:off x="374352" y="1635965"/>
              <a:ext cx="5326658" cy="19002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03C4E"/>
                  </a:solidFill>
                  <a:latin typeface="Open Sans"/>
                  <a:ea typeface="Open Sans"/>
                  <a:cs typeface="Open Sans"/>
                  <a:sym typeface="Open Sans"/>
                </a:rPr>
                <a:t>Dio illumina e sostiene i suoi rappresentanti. Zorobabele e la forza dello Spirito.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012142" y="422385"/>
              <a:ext cx="4051077" cy="1157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03C4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Il Candelabro e </a:t>
              </a:r>
            </a:p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03C4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 due ulivi </a:t>
              </a:r>
              <a:r>
                <a:rPr lang="en-US" b="true" sz="2750" i="true">
                  <a:solidFill>
                    <a:srgbClr val="403C4E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(4,1-14)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0" y="0"/>
            <a:ext cx="7666089" cy="10287000"/>
          </a:xfrm>
          <a:custGeom>
            <a:avLst/>
            <a:gdLst/>
            <a:ahLst/>
            <a:cxnLst/>
            <a:rect r="r" b="b" t="t" l="l"/>
            <a:pathLst>
              <a:path h="10287000" w="7666089">
                <a:moveTo>
                  <a:pt x="0" y="0"/>
                </a:moveTo>
                <a:lnTo>
                  <a:pt x="7666089" y="0"/>
                </a:lnTo>
                <a:lnTo>
                  <a:pt x="76660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4368" b="0"/>
            </a:stretch>
          </a:blipFill>
        </p:spPr>
      </p:sp>
    </p:spTree>
  </p:cSld>
  <p:clrMapOvr>
    <a:masterClrMapping/>
  </p:clrMapOvr>
  <p:transition spd="fast">
    <p:cover dir="d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2E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DFAF7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16049019" y="9686925"/>
            <a:ext cx="2153256" cy="514350"/>
          </a:xfrm>
          <a:custGeom>
            <a:avLst/>
            <a:gdLst/>
            <a:ahLst/>
            <a:cxnLst/>
            <a:rect r="r" b="b" t="t" l="l"/>
            <a:pathLst>
              <a:path h="514350" w="2153256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 descr="preencoded.png"/>
          <p:cNvSpPr/>
          <p:nvPr/>
        </p:nvSpPr>
        <p:spPr>
          <a:xfrm flipH="false" flipV="false" rot="0">
            <a:off x="1143000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92238" y="1856780"/>
            <a:ext cx="9445526" cy="194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b="true" sz="6125" spc="-122">
                <a:solidFill>
                  <a:srgbClr val="F95F88"/>
                </a:solidFill>
                <a:latin typeface="Arimo Bold"/>
                <a:ea typeface="Arimo Bold"/>
                <a:cs typeface="Arimo Bold"/>
                <a:sym typeface="Arimo Bold"/>
              </a:rPr>
              <a:t>La quarta visione: </a:t>
            </a:r>
          </a:p>
          <a:p>
            <a:pPr algn="l">
              <a:lnSpc>
                <a:spcPts val="7625"/>
              </a:lnSpc>
            </a:pPr>
            <a:r>
              <a:rPr lang="en-US" b="true" sz="6124" spc="-122">
                <a:solidFill>
                  <a:srgbClr val="F95F88"/>
                </a:solidFill>
                <a:latin typeface="Arimo Bold"/>
                <a:ea typeface="Arimo Bold"/>
                <a:cs typeface="Arimo Bold"/>
                <a:sym typeface="Arimo Bold"/>
              </a:rPr>
              <a:t>Giosuè davanti al Signore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987475" y="4602361"/>
            <a:ext cx="4585840" cy="2056954"/>
            <a:chOff x="0" y="0"/>
            <a:chExt cx="6114453" cy="2742605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674092" cy="674092"/>
              <a:chOff x="0" y="0"/>
              <a:chExt cx="674092" cy="674092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6350" y="6350"/>
                <a:ext cx="661416" cy="661416"/>
              </a:xfrm>
              <a:custGeom>
                <a:avLst/>
                <a:gdLst/>
                <a:ahLst/>
                <a:cxnLst/>
                <a:rect r="r" b="b" t="t" l="l"/>
                <a:pathLst>
                  <a:path h="661416" w="661416">
                    <a:moveTo>
                      <a:pt x="0" y="158750"/>
                    </a:moveTo>
                    <a:cubicBezTo>
                      <a:pt x="0" y="71120"/>
                      <a:pt x="71120" y="0"/>
                      <a:pt x="158750" y="0"/>
                    </a:cubicBezTo>
                    <a:lnTo>
                      <a:pt x="502666" y="0"/>
                    </a:lnTo>
                    <a:cubicBezTo>
                      <a:pt x="590296" y="0"/>
                      <a:pt x="661416" y="71120"/>
                      <a:pt x="661416" y="158750"/>
                    </a:cubicBezTo>
                    <a:lnTo>
                      <a:pt x="661416" y="502666"/>
                    </a:lnTo>
                    <a:cubicBezTo>
                      <a:pt x="661416" y="590296"/>
                      <a:pt x="590296" y="661416"/>
                      <a:pt x="502666" y="661416"/>
                    </a:cubicBezTo>
                    <a:lnTo>
                      <a:pt x="158750" y="661416"/>
                    </a:lnTo>
                    <a:cubicBezTo>
                      <a:pt x="71120" y="661416"/>
                      <a:pt x="0" y="590296"/>
                      <a:pt x="0" y="502666"/>
                    </a:cubicBezTo>
                    <a:close/>
                  </a:path>
                </a:pathLst>
              </a:custGeom>
              <a:solidFill>
                <a:srgbClr val="E0D7F4"/>
              </a:solidFill>
            </p:spPr>
          </p:sp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74116" cy="674116"/>
              </a:xfrm>
              <a:custGeom>
                <a:avLst/>
                <a:gdLst/>
                <a:ahLst/>
                <a:cxnLst/>
                <a:rect r="r" b="b" t="t" l="l"/>
                <a:pathLst>
                  <a:path h="674116" w="674116">
                    <a:moveTo>
                      <a:pt x="0" y="165100"/>
                    </a:moveTo>
                    <a:cubicBezTo>
                      <a:pt x="0" y="73914"/>
                      <a:pt x="73914" y="0"/>
                      <a:pt x="165100" y="0"/>
                    </a:cubicBezTo>
                    <a:lnTo>
                      <a:pt x="509016" y="0"/>
                    </a:lnTo>
                    <a:lnTo>
                      <a:pt x="509016" y="6350"/>
                    </a:lnTo>
                    <a:lnTo>
                      <a:pt x="509016" y="0"/>
                    </a:lnTo>
                    <a:lnTo>
                      <a:pt x="509016" y="6350"/>
                    </a:lnTo>
                    <a:lnTo>
                      <a:pt x="509016" y="0"/>
                    </a:lnTo>
                    <a:cubicBezTo>
                      <a:pt x="600202" y="0"/>
                      <a:pt x="674116" y="73914"/>
                      <a:pt x="674116" y="165100"/>
                    </a:cubicBezTo>
                    <a:lnTo>
                      <a:pt x="674116" y="509016"/>
                    </a:lnTo>
                    <a:lnTo>
                      <a:pt x="667766" y="509016"/>
                    </a:lnTo>
                    <a:lnTo>
                      <a:pt x="674116" y="509016"/>
                    </a:lnTo>
                    <a:cubicBezTo>
                      <a:pt x="674116" y="600202"/>
                      <a:pt x="600202" y="674116"/>
                      <a:pt x="509016" y="674116"/>
                    </a:cubicBezTo>
                    <a:lnTo>
                      <a:pt x="509016" y="667766"/>
                    </a:lnTo>
                    <a:lnTo>
                      <a:pt x="509016" y="674116"/>
                    </a:lnTo>
                    <a:lnTo>
                      <a:pt x="165100" y="674116"/>
                    </a:lnTo>
                    <a:lnTo>
                      <a:pt x="165100" y="667766"/>
                    </a:lnTo>
                    <a:lnTo>
                      <a:pt x="165100" y="674116"/>
                    </a:lnTo>
                    <a:cubicBezTo>
                      <a:pt x="73914" y="674116"/>
                      <a:pt x="0" y="600202"/>
                      <a:pt x="0" y="509016"/>
                    </a:cubicBezTo>
                    <a:lnTo>
                      <a:pt x="0" y="165100"/>
                    </a:lnTo>
                    <a:lnTo>
                      <a:pt x="6350" y="165100"/>
                    </a:lnTo>
                    <a:lnTo>
                      <a:pt x="0" y="165100"/>
                    </a:lnTo>
                    <a:moveTo>
                      <a:pt x="12700" y="165100"/>
                    </a:moveTo>
                    <a:lnTo>
                      <a:pt x="12700" y="509016"/>
                    </a:lnTo>
                    <a:lnTo>
                      <a:pt x="6350" y="509016"/>
                    </a:lnTo>
                    <a:lnTo>
                      <a:pt x="12700" y="509016"/>
                    </a:lnTo>
                    <a:cubicBezTo>
                      <a:pt x="12700" y="593217"/>
                      <a:pt x="80899" y="661416"/>
                      <a:pt x="165100" y="661416"/>
                    </a:cubicBezTo>
                    <a:lnTo>
                      <a:pt x="509016" y="661416"/>
                    </a:lnTo>
                    <a:cubicBezTo>
                      <a:pt x="593217" y="661416"/>
                      <a:pt x="661416" y="593217"/>
                      <a:pt x="661416" y="509016"/>
                    </a:cubicBezTo>
                    <a:lnTo>
                      <a:pt x="661416" y="165100"/>
                    </a:lnTo>
                    <a:lnTo>
                      <a:pt x="667766" y="165100"/>
                    </a:lnTo>
                    <a:lnTo>
                      <a:pt x="661416" y="165100"/>
                    </a:lnTo>
                    <a:cubicBezTo>
                      <a:pt x="661416" y="80899"/>
                      <a:pt x="593217" y="12700"/>
                      <a:pt x="509016" y="12700"/>
                    </a:cubicBezTo>
                    <a:lnTo>
                      <a:pt x="165100" y="12700"/>
                    </a:lnTo>
                    <a:lnTo>
                      <a:pt x="165100" y="6350"/>
                    </a:lnTo>
                    <a:lnTo>
                      <a:pt x="165100" y="12700"/>
                    </a:lnTo>
                    <a:cubicBezTo>
                      <a:pt x="80899" y="12700"/>
                      <a:pt x="12700" y="80899"/>
                      <a:pt x="12700" y="165100"/>
                    </a:cubicBezTo>
                    <a:close/>
                  </a:path>
                </a:pathLst>
              </a:custGeom>
              <a:solidFill>
                <a:srgbClr val="C6BDDA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1045765" y="-31750"/>
              <a:ext cx="5068688" cy="13378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12"/>
                </a:lnSpc>
              </a:pPr>
              <a:r>
                <a:rPr lang="en-US" b="true" sz="3062" spc="-61">
                  <a:solidFill>
                    <a:srgbClr val="27252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Giosuè, sommo sacerdote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1045765" y="1447205"/>
              <a:ext cx="5068688" cy="1295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62"/>
                </a:lnSpc>
              </a:pPr>
              <a:r>
                <a:rPr lang="en-US" sz="2187" spc="-45">
                  <a:solidFill>
                    <a:srgbClr val="272525"/>
                  </a:solidFill>
                  <a:latin typeface="Inter"/>
                  <a:ea typeface="Inter"/>
                  <a:cs typeface="Inter"/>
                  <a:sym typeface="Inter"/>
                </a:rPr>
                <a:t>È davanti all'angelo del Signore.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852071" y="4602361"/>
            <a:ext cx="4585840" cy="1115914"/>
            <a:chOff x="0" y="0"/>
            <a:chExt cx="6114453" cy="1487885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674092" cy="674092"/>
              <a:chOff x="0" y="0"/>
              <a:chExt cx="674092" cy="674092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6350" y="6350"/>
                <a:ext cx="661416" cy="661416"/>
              </a:xfrm>
              <a:custGeom>
                <a:avLst/>
                <a:gdLst/>
                <a:ahLst/>
                <a:cxnLst/>
                <a:rect r="r" b="b" t="t" l="l"/>
                <a:pathLst>
                  <a:path h="661416" w="661416">
                    <a:moveTo>
                      <a:pt x="0" y="158750"/>
                    </a:moveTo>
                    <a:cubicBezTo>
                      <a:pt x="0" y="71120"/>
                      <a:pt x="71120" y="0"/>
                      <a:pt x="158750" y="0"/>
                    </a:cubicBezTo>
                    <a:lnTo>
                      <a:pt x="502666" y="0"/>
                    </a:lnTo>
                    <a:cubicBezTo>
                      <a:pt x="590296" y="0"/>
                      <a:pt x="661416" y="71120"/>
                      <a:pt x="661416" y="158750"/>
                    </a:cubicBezTo>
                    <a:lnTo>
                      <a:pt x="661416" y="502666"/>
                    </a:lnTo>
                    <a:cubicBezTo>
                      <a:pt x="661416" y="590296"/>
                      <a:pt x="590296" y="661416"/>
                      <a:pt x="502666" y="661416"/>
                    </a:cubicBezTo>
                    <a:lnTo>
                      <a:pt x="158750" y="661416"/>
                    </a:lnTo>
                    <a:cubicBezTo>
                      <a:pt x="71120" y="661416"/>
                      <a:pt x="0" y="590296"/>
                      <a:pt x="0" y="502666"/>
                    </a:cubicBezTo>
                    <a:close/>
                  </a:path>
                </a:pathLst>
              </a:custGeom>
              <a:solidFill>
                <a:srgbClr val="E0D7F4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674116" cy="674116"/>
              </a:xfrm>
              <a:custGeom>
                <a:avLst/>
                <a:gdLst/>
                <a:ahLst/>
                <a:cxnLst/>
                <a:rect r="r" b="b" t="t" l="l"/>
                <a:pathLst>
                  <a:path h="674116" w="674116">
                    <a:moveTo>
                      <a:pt x="0" y="165100"/>
                    </a:moveTo>
                    <a:cubicBezTo>
                      <a:pt x="0" y="73914"/>
                      <a:pt x="73914" y="0"/>
                      <a:pt x="165100" y="0"/>
                    </a:cubicBezTo>
                    <a:lnTo>
                      <a:pt x="509016" y="0"/>
                    </a:lnTo>
                    <a:lnTo>
                      <a:pt x="509016" y="6350"/>
                    </a:lnTo>
                    <a:lnTo>
                      <a:pt x="509016" y="0"/>
                    </a:lnTo>
                    <a:lnTo>
                      <a:pt x="509016" y="6350"/>
                    </a:lnTo>
                    <a:lnTo>
                      <a:pt x="509016" y="0"/>
                    </a:lnTo>
                    <a:cubicBezTo>
                      <a:pt x="600202" y="0"/>
                      <a:pt x="674116" y="73914"/>
                      <a:pt x="674116" y="165100"/>
                    </a:cubicBezTo>
                    <a:lnTo>
                      <a:pt x="674116" y="509016"/>
                    </a:lnTo>
                    <a:lnTo>
                      <a:pt x="667766" y="509016"/>
                    </a:lnTo>
                    <a:lnTo>
                      <a:pt x="674116" y="509016"/>
                    </a:lnTo>
                    <a:cubicBezTo>
                      <a:pt x="674116" y="600202"/>
                      <a:pt x="600202" y="674116"/>
                      <a:pt x="509016" y="674116"/>
                    </a:cubicBezTo>
                    <a:lnTo>
                      <a:pt x="509016" y="667766"/>
                    </a:lnTo>
                    <a:lnTo>
                      <a:pt x="509016" y="674116"/>
                    </a:lnTo>
                    <a:lnTo>
                      <a:pt x="165100" y="674116"/>
                    </a:lnTo>
                    <a:lnTo>
                      <a:pt x="165100" y="667766"/>
                    </a:lnTo>
                    <a:lnTo>
                      <a:pt x="165100" y="674116"/>
                    </a:lnTo>
                    <a:cubicBezTo>
                      <a:pt x="73914" y="674116"/>
                      <a:pt x="0" y="600202"/>
                      <a:pt x="0" y="509016"/>
                    </a:cubicBezTo>
                    <a:lnTo>
                      <a:pt x="0" y="165100"/>
                    </a:lnTo>
                    <a:lnTo>
                      <a:pt x="6350" y="165100"/>
                    </a:lnTo>
                    <a:lnTo>
                      <a:pt x="0" y="165100"/>
                    </a:lnTo>
                    <a:moveTo>
                      <a:pt x="12700" y="165100"/>
                    </a:moveTo>
                    <a:lnTo>
                      <a:pt x="12700" y="509016"/>
                    </a:lnTo>
                    <a:lnTo>
                      <a:pt x="6350" y="509016"/>
                    </a:lnTo>
                    <a:lnTo>
                      <a:pt x="12700" y="509016"/>
                    </a:lnTo>
                    <a:cubicBezTo>
                      <a:pt x="12700" y="593217"/>
                      <a:pt x="80899" y="661416"/>
                      <a:pt x="165100" y="661416"/>
                    </a:cubicBezTo>
                    <a:lnTo>
                      <a:pt x="509016" y="661416"/>
                    </a:lnTo>
                    <a:cubicBezTo>
                      <a:pt x="593217" y="661416"/>
                      <a:pt x="661416" y="593217"/>
                      <a:pt x="661416" y="509016"/>
                    </a:cubicBezTo>
                    <a:lnTo>
                      <a:pt x="661416" y="165100"/>
                    </a:lnTo>
                    <a:lnTo>
                      <a:pt x="667766" y="165100"/>
                    </a:lnTo>
                    <a:lnTo>
                      <a:pt x="661416" y="165100"/>
                    </a:lnTo>
                    <a:cubicBezTo>
                      <a:pt x="661416" y="80899"/>
                      <a:pt x="593217" y="12700"/>
                      <a:pt x="509016" y="12700"/>
                    </a:cubicBezTo>
                    <a:lnTo>
                      <a:pt x="165100" y="12700"/>
                    </a:lnTo>
                    <a:lnTo>
                      <a:pt x="165100" y="6350"/>
                    </a:lnTo>
                    <a:lnTo>
                      <a:pt x="165100" y="12700"/>
                    </a:lnTo>
                    <a:cubicBezTo>
                      <a:pt x="80899" y="12700"/>
                      <a:pt x="12700" y="80899"/>
                      <a:pt x="12700" y="165100"/>
                    </a:cubicBezTo>
                    <a:close/>
                  </a:path>
                </a:pathLst>
              </a:custGeom>
              <a:solidFill>
                <a:srgbClr val="C6BDDA"/>
              </a:solidFill>
            </p:spPr>
          </p:sp>
        </p:grpSp>
        <p:sp>
          <p:nvSpPr>
            <p:cNvPr name="TextBox 19" id="19"/>
            <p:cNvSpPr txBox="true"/>
            <p:nvPr/>
          </p:nvSpPr>
          <p:spPr>
            <a:xfrm rot="0">
              <a:off x="1045765" y="-31750"/>
              <a:ext cx="5068688" cy="6879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12"/>
                </a:lnSpc>
              </a:pPr>
              <a:r>
                <a:rPr lang="en-US" b="true" sz="3062" spc="-61">
                  <a:solidFill>
                    <a:srgbClr val="27252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Satana lo accusa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1045765" y="797322"/>
              <a:ext cx="5068688" cy="6905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62"/>
                </a:lnSpc>
              </a:pPr>
              <a:r>
                <a:rPr lang="en-US" sz="2187" spc="-45">
                  <a:solidFill>
                    <a:srgbClr val="272525"/>
                  </a:solidFill>
                  <a:latin typeface="Inter"/>
                  <a:ea typeface="Inter"/>
                  <a:cs typeface="Inter"/>
                  <a:sym typeface="Inter"/>
                </a:rPr>
                <a:t>Ma Dio lo difende.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87475" y="7257009"/>
            <a:ext cx="4585840" cy="1115914"/>
            <a:chOff x="0" y="0"/>
            <a:chExt cx="6114453" cy="1487885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674092" cy="674092"/>
              <a:chOff x="0" y="0"/>
              <a:chExt cx="674092" cy="67409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6350" y="6350"/>
                <a:ext cx="661416" cy="661416"/>
              </a:xfrm>
              <a:custGeom>
                <a:avLst/>
                <a:gdLst/>
                <a:ahLst/>
                <a:cxnLst/>
                <a:rect r="r" b="b" t="t" l="l"/>
                <a:pathLst>
                  <a:path h="661416" w="661416">
                    <a:moveTo>
                      <a:pt x="0" y="158750"/>
                    </a:moveTo>
                    <a:cubicBezTo>
                      <a:pt x="0" y="71120"/>
                      <a:pt x="71120" y="0"/>
                      <a:pt x="158750" y="0"/>
                    </a:cubicBezTo>
                    <a:lnTo>
                      <a:pt x="502666" y="0"/>
                    </a:lnTo>
                    <a:cubicBezTo>
                      <a:pt x="590296" y="0"/>
                      <a:pt x="661416" y="71120"/>
                      <a:pt x="661416" y="158750"/>
                    </a:cubicBezTo>
                    <a:lnTo>
                      <a:pt x="661416" y="502666"/>
                    </a:lnTo>
                    <a:cubicBezTo>
                      <a:pt x="661416" y="590296"/>
                      <a:pt x="590296" y="661416"/>
                      <a:pt x="502666" y="661416"/>
                    </a:cubicBezTo>
                    <a:lnTo>
                      <a:pt x="158750" y="661416"/>
                    </a:lnTo>
                    <a:cubicBezTo>
                      <a:pt x="71120" y="661416"/>
                      <a:pt x="0" y="590296"/>
                      <a:pt x="0" y="502666"/>
                    </a:cubicBezTo>
                    <a:close/>
                  </a:path>
                </a:pathLst>
              </a:custGeom>
              <a:solidFill>
                <a:srgbClr val="E0D7F4"/>
              </a:solidFill>
            </p:spPr>
          </p:sp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674116" cy="674116"/>
              </a:xfrm>
              <a:custGeom>
                <a:avLst/>
                <a:gdLst/>
                <a:ahLst/>
                <a:cxnLst/>
                <a:rect r="r" b="b" t="t" l="l"/>
                <a:pathLst>
                  <a:path h="674116" w="674116">
                    <a:moveTo>
                      <a:pt x="0" y="165100"/>
                    </a:moveTo>
                    <a:cubicBezTo>
                      <a:pt x="0" y="73914"/>
                      <a:pt x="73914" y="0"/>
                      <a:pt x="165100" y="0"/>
                    </a:cubicBezTo>
                    <a:lnTo>
                      <a:pt x="509016" y="0"/>
                    </a:lnTo>
                    <a:lnTo>
                      <a:pt x="509016" y="6350"/>
                    </a:lnTo>
                    <a:lnTo>
                      <a:pt x="509016" y="0"/>
                    </a:lnTo>
                    <a:lnTo>
                      <a:pt x="509016" y="6350"/>
                    </a:lnTo>
                    <a:lnTo>
                      <a:pt x="509016" y="0"/>
                    </a:lnTo>
                    <a:cubicBezTo>
                      <a:pt x="600202" y="0"/>
                      <a:pt x="674116" y="73914"/>
                      <a:pt x="674116" y="165100"/>
                    </a:cubicBezTo>
                    <a:lnTo>
                      <a:pt x="674116" y="509016"/>
                    </a:lnTo>
                    <a:lnTo>
                      <a:pt x="667766" y="509016"/>
                    </a:lnTo>
                    <a:lnTo>
                      <a:pt x="674116" y="509016"/>
                    </a:lnTo>
                    <a:cubicBezTo>
                      <a:pt x="674116" y="600202"/>
                      <a:pt x="600202" y="674116"/>
                      <a:pt x="509016" y="674116"/>
                    </a:cubicBezTo>
                    <a:lnTo>
                      <a:pt x="509016" y="667766"/>
                    </a:lnTo>
                    <a:lnTo>
                      <a:pt x="509016" y="674116"/>
                    </a:lnTo>
                    <a:lnTo>
                      <a:pt x="165100" y="674116"/>
                    </a:lnTo>
                    <a:lnTo>
                      <a:pt x="165100" y="667766"/>
                    </a:lnTo>
                    <a:lnTo>
                      <a:pt x="165100" y="674116"/>
                    </a:lnTo>
                    <a:cubicBezTo>
                      <a:pt x="73914" y="674116"/>
                      <a:pt x="0" y="600202"/>
                      <a:pt x="0" y="509016"/>
                    </a:cubicBezTo>
                    <a:lnTo>
                      <a:pt x="0" y="165100"/>
                    </a:lnTo>
                    <a:lnTo>
                      <a:pt x="6350" y="165100"/>
                    </a:lnTo>
                    <a:lnTo>
                      <a:pt x="0" y="165100"/>
                    </a:lnTo>
                    <a:moveTo>
                      <a:pt x="12700" y="165100"/>
                    </a:moveTo>
                    <a:lnTo>
                      <a:pt x="12700" y="509016"/>
                    </a:lnTo>
                    <a:lnTo>
                      <a:pt x="6350" y="509016"/>
                    </a:lnTo>
                    <a:lnTo>
                      <a:pt x="12700" y="509016"/>
                    </a:lnTo>
                    <a:cubicBezTo>
                      <a:pt x="12700" y="593217"/>
                      <a:pt x="80899" y="661416"/>
                      <a:pt x="165100" y="661416"/>
                    </a:cubicBezTo>
                    <a:lnTo>
                      <a:pt x="509016" y="661416"/>
                    </a:lnTo>
                    <a:cubicBezTo>
                      <a:pt x="593217" y="661416"/>
                      <a:pt x="661416" y="593217"/>
                      <a:pt x="661416" y="509016"/>
                    </a:cubicBezTo>
                    <a:lnTo>
                      <a:pt x="661416" y="165100"/>
                    </a:lnTo>
                    <a:lnTo>
                      <a:pt x="667766" y="165100"/>
                    </a:lnTo>
                    <a:lnTo>
                      <a:pt x="661416" y="165100"/>
                    </a:lnTo>
                    <a:cubicBezTo>
                      <a:pt x="661416" y="80899"/>
                      <a:pt x="593217" y="12700"/>
                      <a:pt x="509016" y="12700"/>
                    </a:cubicBezTo>
                    <a:lnTo>
                      <a:pt x="165100" y="12700"/>
                    </a:lnTo>
                    <a:lnTo>
                      <a:pt x="165100" y="6350"/>
                    </a:lnTo>
                    <a:lnTo>
                      <a:pt x="165100" y="12700"/>
                    </a:lnTo>
                    <a:cubicBezTo>
                      <a:pt x="80899" y="12700"/>
                      <a:pt x="12700" y="80899"/>
                      <a:pt x="12700" y="165100"/>
                    </a:cubicBezTo>
                    <a:close/>
                  </a:path>
                </a:pathLst>
              </a:custGeom>
              <a:solidFill>
                <a:srgbClr val="C6BDDA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1045765" y="-31750"/>
              <a:ext cx="5068688" cy="649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12"/>
                </a:lnSpc>
              </a:pPr>
              <a:r>
                <a:rPr lang="en-US" b="true" sz="3062" spc="-61">
                  <a:solidFill>
                    <a:srgbClr val="27252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Vesti sporche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1045765" y="797322"/>
              <a:ext cx="5068688" cy="6905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62"/>
                </a:lnSpc>
              </a:pPr>
              <a:r>
                <a:rPr lang="en-US" sz="2187" spc="-45">
                  <a:solidFill>
                    <a:srgbClr val="272525"/>
                  </a:solidFill>
                  <a:latin typeface="Inter"/>
                  <a:ea typeface="Inter"/>
                  <a:cs typeface="Inter"/>
                  <a:sym typeface="Inter"/>
                </a:rPr>
                <a:t>Rappresentano il peccato.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5852071" y="7257009"/>
            <a:ext cx="4585840" cy="1115914"/>
            <a:chOff x="0" y="0"/>
            <a:chExt cx="6114453" cy="1487885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674092" cy="674092"/>
              <a:chOff x="0" y="0"/>
              <a:chExt cx="674092" cy="674092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6350" y="6350"/>
                <a:ext cx="661416" cy="661416"/>
              </a:xfrm>
              <a:custGeom>
                <a:avLst/>
                <a:gdLst/>
                <a:ahLst/>
                <a:cxnLst/>
                <a:rect r="r" b="b" t="t" l="l"/>
                <a:pathLst>
                  <a:path h="661416" w="661416">
                    <a:moveTo>
                      <a:pt x="0" y="158750"/>
                    </a:moveTo>
                    <a:cubicBezTo>
                      <a:pt x="0" y="71120"/>
                      <a:pt x="71120" y="0"/>
                      <a:pt x="158750" y="0"/>
                    </a:cubicBezTo>
                    <a:lnTo>
                      <a:pt x="502666" y="0"/>
                    </a:lnTo>
                    <a:cubicBezTo>
                      <a:pt x="590296" y="0"/>
                      <a:pt x="661416" y="71120"/>
                      <a:pt x="661416" y="158750"/>
                    </a:cubicBezTo>
                    <a:lnTo>
                      <a:pt x="661416" y="502666"/>
                    </a:lnTo>
                    <a:cubicBezTo>
                      <a:pt x="661416" y="590296"/>
                      <a:pt x="590296" y="661416"/>
                      <a:pt x="502666" y="661416"/>
                    </a:cubicBezTo>
                    <a:lnTo>
                      <a:pt x="158750" y="661416"/>
                    </a:lnTo>
                    <a:cubicBezTo>
                      <a:pt x="71120" y="661416"/>
                      <a:pt x="0" y="590296"/>
                      <a:pt x="0" y="502666"/>
                    </a:cubicBezTo>
                    <a:close/>
                  </a:path>
                </a:pathLst>
              </a:custGeom>
              <a:solidFill>
                <a:srgbClr val="E0D7F4"/>
              </a:solidFill>
            </p:spPr>
          </p:sp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674116" cy="674116"/>
              </a:xfrm>
              <a:custGeom>
                <a:avLst/>
                <a:gdLst/>
                <a:ahLst/>
                <a:cxnLst/>
                <a:rect r="r" b="b" t="t" l="l"/>
                <a:pathLst>
                  <a:path h="674116" w="674116">
                    <a:moveTo>
                      <a:pt x="0" y="165100"/>
                    </a:moveTo>
                    <a:cubicBezTo>
                      <a:pt x="0" y="73914"/>
                      <a:pt x="73914" y="0"/>
                      <a:pt x="165100" y="0"/>
                    </a:cubicBezTo>
                    <a:lnTo>
                      <a:pt x="509016" y="0"/>
                    </a:lnTo>
                    <a:lnTo>
                      <a:pt x="509016" y="6350"/>
                    </a:lnTo>
                    <a:lnTo>
                      <a:pt x="509016" y="0"/>
                    </a:lnTo>
                    <a:lnTo>
                      <a:pt x="509016" y="6350"/>
                    </a:lnTo>
                    <a:lnTo>
                      <a:pt x="509016" y="0"/>
                    </a:lnTo>
                    <a:cubicBezTo>
                      <a:pt x="600202" y="0"/>
                      <a:pt x="674116" y="73914"/>
                      <a:pt x="674116" y="165100"/>
                    </a:cubicBezTo>
                    <a:lnTo>
                      <a:pt x="674116" y="509016"/>
                    </a:lnTo>
                    <a:lnTo>
                      <a:pt x="667766" y="509016"/>
                    </a:lnTo>
                    <a:lnTo>
                      <a:pt x="674116" y="509016"/>
                    </a:lnTo>
                    <a:cubicBezTo>
                      <a:pt x="674116" y="600202"/>
                      <a:pt x="600202" y="674116"/>
                      <a:pt x="509016" y="674116"/>
                    </a:cubicBezTo>
                    <a:lnTo>
                      <a:pt x="509016" y="667766"/>
                    </a:lnTo>
                    <a:lnTo>
                      <a:pt x="509016" y="674116"/>
                    </a:lnTo>
                    <a:lnTo>
                      <a:pt x="165100" y="674116"/>
                    </a:lnTo>
                    <a:lnTo>
                      <a:pt x="165100" y="667766"/>
                    </a:lnTo>
                    <a:lnTo>
                      <a:pt x="165100" y="674116"/>
                    </a:lnTo>
                    <a:cubicBezTo>
                      <a:pt x="73914" y="674116"/>
                      <a:pt x="0" y="600202"/>
                      <a:pt x="0" y="509016"/>
                    </a:cubicBezTo>
                    <a:lnTo>
                      <a:pt x="0" y="165100"/>
                    </a:lnTo>
                    <a:lnTo>
                      <a:pt x="6350" y="165100"/>
                    </a:lnTo>
                    <a:lnTo>
                      <a:pt x="0" y="165100"/>
                    </a:lnTo>
                    <a:moveTo>
                      <a:pt x="12700" y="165100"/>
                    </a:moveTo>
                    <a:lnTo>
                      <a:pt x="12700" y="509016"/>
                    </a:lnTo>
                    <a:lnTo>
                      <a:pt x="6350" y="509016"/>
                    </a:lnTo>
                    <a:lnTo>
                      <a:pt x="12700" y="509016"/>
                    </a:lnTo>
                    <a:cubicBezTo>
                      <a:pt x="12700" y="593217"/>
                      <a:pt x="80899" y="661416"/>
                      <a:pt x="165100" y="661416"/>
                    </a:cubicBezTo>
                    <a:lnTo>
                      <a:pt x="509016" y="661416"/>
                    </a:lnTo>
                    <a:cubicBezTo>
                      <a:pt x="593217" y="661416"/>
                      <a:pt x="661416" y="593217"/>
                      <a:pt x="661416" y="509016"/>
                    </a:cubicBezTo>
                    <a:lnTo>
                      <a:pt x="661416" y="165100"/>
                    </a:lnTo>
                    <a:lnTo>
                      <a:pt x="667766" y="165100"/>
                    </a:lnTo>
                    <a:lnTo>
                      <a:pt x="661416" y="165100"/>
                    </a:lnTo>
                    <a:cubicBezTo>
                      <a:pt x="661416" y="80899"/>
                      <a:pt x="593217" y="12700"/>
                      <a:pt x="509016" y="12700"/>
                    </a:cubicBezTo>
                    <a:lnTo>
                      <a:pt x="165100" y="12700"/>
                    </a:lnTo>
                    <a:lnTo>
                      <a:pt x="165100" y="6350"/>
                    </a:lnTo>
                    <a:lnTo>
                      <a:pt x="165100" y="12700"/>
                    </a:lnTo>
                    <a:cubicBezTo>
                      <a:pt x="80899" y="12700"/>
                      <a:pt x="12700" y="80899"/>
                      <a:pt x="12700" y="165100"/>
                    </a:cubicBezTo>
                    <a:close/>
                  </a:path>
                </a:pathLst>
              </a:custGeom>
              <a:solidFill>
                <a:srgbClr val="C6BDDA"/>
              </a:solidFill>
            </p:spPr>
          </p:sp>
        </p:grpSp>
        <p:sp>
          <p:nvSpPr>
            <p:cNvPr name="TextBox 31" id="31"/>
            <p:cNvSpPr txBox="true"/>
            <p:nvPr/>
          </p:nvSpPr>
          <p:spPr>
            <a:xfrm rot="0">
              <a:off x="1045765" y="-31750"/>
              <a:ext cx="5068688" cy="6879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12"/>
                </a:lnSpc>
              </a:pPr>
              <a:r>
                <a:rPr lang="en-US" b="true" sz="3062" spc="-61">
                  <a:solidFill>
                    <a:srgbClr val="27252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Vesti nuove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1045765" y="797322"/>
              <a:ext cx="5068688" cy="6905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62"/>
                </a:lnSpc>
              </a:pPr>
              <a:r>
                <a:rPr lang="en-US" sz="2187" spc="-45">
                  <a:solidFill>
                    <a:srgbClr val="272525"/>
                  </a:solidFill>
                  <a:latin typeface="Inter"/>
                  <a:ea typeface="Inter"/>
                  <a:cs typeface="Inter"/>
                  <a:sym typeface="Inter"/>
                </a:rPr>
                <a:t>La grazia di Dio.</a:t>
              </a:r>
            </a:p>
          </p:txBody>
        </p:sp>
      </p:grpSp>
    </p:spTree>
  </p:cSld>
  <p:clrMapOvr>
    <a:masterClrMapping/>
  </p:clrMapOvr>
  <p:transition spd="fast">
    <p:wipe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5" t="-83915" r="0" b="-3798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271041" y="257174"/>
            <a:ext cx="7745917" cy="862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17"/>
              </a:lnSpc>
              <a:spcBef>
                <a:spcPct val="0"/>
              </a:spcBef>
            </a:pPr>
            <a:r>
              <a:rPr lang="en-US" sz="4800" spc="-98">
                <a:solidFill>
                  <a:srgbClr val="5E17EB"/>
                </a:solidFill>
                <a:latin typeface="Sergio Trendy"/>
                <a:ea typeface="Sergio Trendy"/>
                <a:cs typeface="Sergio Trendy"/>
                <a:sym typeface="Sergio Trendy"/>
              </a:rPr>
              <a:t>La scena della visione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466332"/>
            <a:ext cx="16230600" cy="326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11"/>
              </a:lnSpc>
              <a:spcBef>
                <a:spcPct val="0"/>
              </a:spcBef>
            </a:pPr>
            <a:r>
              <a:rPr lang="en-US" sz="3200" spc="-65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Nella quarta visione, Zaccaria vede il sommo sacerdote Giosuè che si trova davanti all’angelo del Signore. Accanto a lui c’è Satana, il cui nome significa “accusatore”, che lo accusa. Giosuè è vestito con abiti sporchi, un’immagine che rappresenta il peccato e l’impurità del popolo d’Israele. Ma Dio interviene a favore di Giosuè: ordina di rimuovere gli abiti sporchi e di rivestirlo con vesti splendenti.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57171" y="5058100"/>
            <a:ext cx="16973659" cy="3690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60"/>
              </a:lnSpc>
              <a:spcBef>
                <a:spcPct val="0"/>
              </a:spcBef>
            </a:pPr>
            <a:r>
              <a:rPr lang="en-US" sz="3600" spc="-72">
                <a:solidFill>
                  <a:srgbClr val="5E17EB"/>
                </a:solidFill>
                <a:latin typeface="Ubuntu"/>
                <a:ea typeface="Ubuntu"/>
                <a:cs typeface="Ubuntu"/>
                <a:sym typeface="Ubuntu"/>
              </a:rPr>
              <a:t>Zaccaria vede una cerimonia liturgica che assume la forma di un processo giudiziario. </a:t>
            </a:r>
          </a:p>
          <a:p>
            <a:pPr algn="l">
              <a:lnSpc>
                <a:spcPts val="5862"/>
              </a:lnSpc>
              <a:spcBef>
                <a:spcPct val="0"/>
              </a:spcBef>
            </a:pPr>
            <a:r>
              <a:rPr lang="en-US" sz="3600" spc="-74">
                <a:solidFill>
                  <a:srgbClr val="5E17EB"/>
                </a:solidFill>
                <a:latin typeface="Ubuntu"/>
                <a:ea typeface="Ubuntu"/>
                <a:cs typeface="Ubuntu"/>
                <a:sym typeface="Ubuntu"/>
              </a:rPr>
              <a:t>Il protagonista è </a:t>
            </a:r>
            <a:r>
              <a:rPr lang="en-US" b="true" sz="3600" spc="-74">
                <a:solidFill>
                  <a:srgbClr val="5E17EB"/>
                </a:solidFill>
                <a:latin typeface="Ubuntu Bold"/>
                <a:ea typeface="Ubuntu Bold"/>
                <a:cs typeface="Ubuntu Bold"/>
                <a:sym typeface="Ubuntu Bold"/>
              </a:rPr>
              <a:t>Giosuè</a:t>
            </a:r>
            <a:r>
              <a:rPr lang="en-US" sz="3600" spc="-74">
                <a:solidFill>
                  <a:srgbClr val="5E17EB"/>
                </a:solidFill>
                <a:latin typeface="Ubuntu"/>
                <a:ea typeface="Ubuntu"/>
                <a:cs typeface="Ubuntu"/>
                <a:sym typeface="Ubuntu"/>
              </a:rPr>
              <a:t>, sommo sacerdote, che rappresenta il popolo d’Israele. Egli si trova:</a:t>
            </a:r>
          </a:p>
          <a:p>
            <a:pPr algn="l" marL="777240" indent="-388620" lvl="1">
              <a:lnSpc>
                <a:spcPts val="5862"/>
              </a:lnSpc>
              <a:buFont typeface="Arial"/>
              <a:buChar char="•"/>
            </a:pPr>
            <a:r>
              <a:rPr lang="en-US" b="true" sz="3600" spc="-74">
                <a:solidFill>
                  <a:srgbClr val="5E17EB"/>
                </a:solidFill>
                <a:latin typeface="Ubuntu Bold"/>
                <a:ea typeface="Ubuntu Bold"/>
                <a:cs typeface="Ubuntu Bold"/>
                <a:sym typeface="Ubuntu Bold"/>
              </a:rPr>
              <a:t>Ritto davanti all’angelo del Signore</a:t>
            </a:r>
            <a:r>
              <a:rPr lang="en-US" sz="3600" spc="-74">
                <a:solidFill>
                  <a:srgbClr val="5E17EB"/>
                </a:solidFill>
                <a:latin typeface="Ubuntu"/>
                <a:ea typeface="Ubuntu"/>
                <a:cs typeface="Ubuntu"/>
                <a:sym typeface="Ubuntu"/>
              </a:rPr>
              <a:t>, con Satana alla sua destra come accusatore.</a:t>
            </a:r>
          </a:p>
          <a:p>
            <a:pPr algn="l" marL="777240" indent="-388620" lvl="1">
              <a:lnSpc>
                <a:spcPts val="5862"/>
              </a:lnSpc>
              <a:buFont typeface="Arial"/>
              <a:buChar char="•"/>
            </a:pPr>
            <a:r>
              <a:rPr lang="en-US" sz="3600" spc="-74">
                <a:solidFill>
                  <a:srgbClr val="5E17EB"/>
                </a:solidFill>
                <a:latin typeface="Ubuntu"/>
                <a:ea typeface="Ubuntu"/>
                <a:cs typeface="Ubuntu"/>
                <a:sym typeface="Ubuntu"/>
              </a:rPr>
              <a:t>Vestito di </a:t>
            </a:r>
            <a:r>
              <a:rPr lang="en-US" b="true" sz="3600" spc="-74">
                <a:solidFill>
                  <a:srgbClr val="5E17EB"/>
                </a:solidFill>
                <a:latin typeface="Ubuntu Bold"/>
                <a:ea typeface="Ubuntu Bold"/>
                <a:cs typeface="Ubuntu Bold"/>
                <a:sym typeface="Ubuntu Bold"/>
              </a:rPr>
              <a:t>vesti sporche</a:t>
            </a:r>
            <a:r>
              <a:rPr lang="en-US" sz="3600" spc="-74">
                <a:solidFill>
                  <a:srgbClr val="5E17EB"/>
                </a:solidFill>
                <a:latin typeface="Ubuntu"/>
                <a:ea typeface="Ubuntu"/>
                <a:cs typeface="Ubuntu"/>
                <a:sym typeface="Ubuntu"/>
              </a:rPr>
              <a:t>, simbolo del peccato e dell’impurità del popolo.</a:t>
            </a:r>
          </a:p>
        </p:txBody>
      </p:sp>
    </p:spTree>
  </p:cSld>
  <p:clrMapOvr>
    <a:masterClrMapping/>
  </p:clrMapOvr>
  <p:transition spd="fast">
    <p:wipe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986741" y="3494787"/>
            <a:ext cx="11301259" cy="6159186"/>
          </a:xfrm>
          <a:custGeom>
            <a:avLst/>
            <a:gdLst/>
            <a:ahLst/>
            <a:cxnLst/>
            <a:rect r="r" b="b" t="t" l="l"/>
            <a:pathLst>
              <a:path h="6159186" w="11301259">
                <a:moveTo>
                  <a:pt x="0" y="0"/>
                </a:moveTo>
                <a:lnTo>
                  <a:pt x="11301259" y="0"/>
                </a:lnTo>
                <a:lnTo>
                  <a:pt x="11301259" y="6159186"/>
                </a:lnTo>
                <a:lnTo>
                  <a:pt x="0" y="6159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962900"/>
            <a:ext cx="16230600" cy="2162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¹Poi mi fece vedere il </a:t>
            </a:r>
            <a:r>
              <a:rPr lang="en-US" sz="2199" b="true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sommo sacerdote Giosuè</a:t>
            </a:r>
            <a:r>
              <a:rPr lang="en-US" sz="21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ritto </a:t>
            </a:r>
            <a:r>
              <a:rPr lang="en-US" sz="2199" b="true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davanti all’angelo del Signore</a:t>
            </a:r>
            <a:r>
              <a:rPr lang="en-US" sz="21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e </a:t>
            </a:r>
            <a:r>
              <a:rPr lang="en-US" sz="2199" b="true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Satana era alla sua destra</a:t>
            </a:r>
            <a:r>
              <a:rPr lang="en-US" sz="21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per accusarlo. ²L’angelo del Signore disse a Satana: «Ti rimprovera il Signore, o Satana! Ti rimprovera il Signore che ha eletto Gerusalemme! Non è forse costui un tizzone sottratto al fuoco?». ³Giosuè infatti era rivestito di </a:t>
            </a:r>
            <a:r>
              <a:rPr lang="en-US" sz="2199" b="true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vesti sporche</a:t>
            </a:r>
            <a:r>
              <a:rPr lang="en-US" sz="21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e stava in piedi davanti all’angelo, ⁴il quale prese a dire a coloro che gli stavano intorno: «Toglietegli quelle vesti sporche». Poi disse a Giosuè: «Ecco, io ti tolgo di dosso il peccato; fatti rivestire di abiti preziosi». ⁵Poi soggiunse: «Mettetegli sul capo un turbante purificato». E gli misero un turbante purificato sul capo, lo rivestirono di vesti alla presenza dell’angelo del Signore.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561095" y="244770"/>
            <a:ext cx="7165810" cy="449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3000" b="true">
                <a:solidFill>
                  <a:srgbClr val="0070C0"/>
                </a:solidFill>
                <a:latin typeface="Arimo Bold"/>
                <a:ea typeface="Arimo Bold"/>
                <a:cs typeface="Arimo Bold"/>
                <a:sym typeface="Arimo Bold"/>
              </a:rPr>
              <a:t>4. Giosuè e l'accusa di Satana </a:t>
            </a:r>
            <a:r>
              <a:rPr lang="en-US" b="true" sz="3000" i="true">
                <a:solidFill>
                  <a:srgbClr val="0070C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(3,1-10)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475737"/>
            <a:ext cx="5797735" cy="6144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⁶Poi l’angelo del Signore dichiarò a Giosuè: ⁷«Dice il Signore degli eserciti: Se camminerai nelle mie vie e custodirai i miei precetti, tu avrai il governo della mia casa, sarai il custode dei miei atri e ti darò accesso fra questi che stanno qui. ⁸Ascolta dunque, Giosuè, sommo sacerdote, tu e i tuoi compagni che siedono davanti a te, poiché essi sono un segno: ecco, </a:t>
            </a:r>
            <a:r>
              <a:rPr lang="en-US" b="true" sz="21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io manderò il mio servo Germoglio</a:t>
            </a:r>
            <a:r>
              <a:rPr lang="en-US" sz="21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 ⁹Ecco la pietra che io pongo davanti a Giosuè: </a:t>
            </a:r>
            <a:r>
              <a:rPr lang="en-US" b="true" sz="21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sette occhi sono su quest’unica pietra</a:t>
            </a:r>
            <a:r>
              <a:rPr lang="en-US" sz="21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; io stesso inciderò la sua iscrizione – oracolo del Signore degli eserciti – e rimuoverò in un solo giorno l’iniquità da questo paese. ¹⁰In quel giorno – oracolo del Signore degli eserciti – </a:t>
            </a:r>
            <a:r>
              <a:rPr lang="en-US" b="true" sz="21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ogni uomo inviterà il suo vicino sotto la sua vite e sotto il suo fico</a:t>
            </a:r>
            <a:r>
              <a:rPr lang="en-US" sz="21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». </a:t>
            </a:r>
          </a:p>
        </p:txBody>
      </p:sp>
    </p:spTree>
  </p:cSld>
  <p:clrMapOvr>
    <a:masterClrMapping/>
  </p:clrMapOvr>
  <p:transition spd="fast">
    <p:wipe dir="l"/>
  </p:transition>
</p:sld>
</file>

<file path=ppt/slides/slide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841265" y="166006"/>
            <a:ext cx="10605470" cy="862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17"/>
              </a:lnSpc>
              <a:spcBef>
                <a:spcPct val="0"/>
              </a:spcBef>
            </a:pPr>
            <a:r>
              <a:rPr lang="en-US" sz="4800" spc="-98">
                <a:solidFill>
                  <a:srgbClr val="5E17EB"/>
                </a:solidFill>
                <a:latin typeface="Sergio Trendy"/>
                <a:ea typeface="Sergio Trendy"/>
                <a:cs typeface="Sergio Trendy"/>
                <a:sym typeface="Sergio Trendy"/>
              </a:rPr>
              <a:t>Il significato della visione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90055" y="1880235"/>
            <a:ext cx="16907890" cy="6383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06780" indent="-453390" lvl="1">
              <a:lnSpc>
                <a:spcPts val="6300"/>
              </a:lnSpc>
              <a:buFont typeface="Arial"/>
              <a:buChar char="•"/>
            </a:pPr>
            <a:r>
              <a:rPr lang="en-US" b="true" sz="4200" spc="-84">
                <a:solidFill>
                  <a:srgbClr val="724E3E"/>
                </a:solidFill>
                <a:latin typeface="Ubuntu Bold"/>
                <a:ea typeface="Ubuntu Bold"/>
                <a:cs typeface="Ubuntu Bold"/>
                <a:sym typeface="Ubuntu Bold"/>
              </a:rPr>
              <a:t>Giosuè rappresenta Israele</a:t>
            </a:r>
            <a:r>
              <a:rPr lang="en-US" sz="4200" spc="-84">
                <a:solidFill>
                  <a:srgbClr val="724E3E"/>
                </a:solidFill>
                <a:latin typeface="Ubuntu"/>
                <a:ea typeface="Ubuntu"/>
                <a:cs typeface="Ubuntu"/>
                <a:sym typeface="Ubuntu"/>
              </a:rPr>
              <a:t>. Gli </a:t>
            </a:r>
            <a:r>
              <a:rPr lang="en-US" b="true" sz="4200" spc="-84">
                <a:solidFill>
                  <a:srgbClr val="724E3E"/>
                </a:solidFill>
                <a:latin typeface="Ubuntu Bold"/>
                <a:ea typeface="Ubuntu Bold"/>
                <a:cs typeface="Ubuntu Bold"/>
                <a:sym typeface="Ubuntu Bold"/>
              </a:rPr>
              <a:t>abiti sporchi simboleggiano i peccati</a:t>
            </a:r>
            <a:r>
              <a:rPr lang="en-US" sz="4200" spc="-84">
                <a:solidFill>
                  <a:srgbClr val="724E3E"/>
                </a:solidFill>
                <a:latin typeface="Ubuntu"/>
                <a:ea typeface="Ubuntu"/>
                <a:cs typeface="Ubuntu"/>
                <a:sym typeface="Ubuntu"/>
              </a:rPr>
              <a:t> del popolo, ma la purificazione mostra che </a:t>
            </a:r>
            <a:r>
              <a:rPr lang="en-US" b="true" sz="4200" spc="-84">
                <a:solidFill>
                  <a:srgbClr val="724E3E"/>
                </a:solidFill>
                <a:latin typeface="Ubuntu Bold"/>
                <a:ea typeface="Ubuntu Bold"/>
                <a:cs typeface="Ubuntu Bold"/>
                <a:sym typeface="Ubuntu Bold"/>
              </a:rPr>
              <a:t>Dio è disposto a perdonare</a:t>
            </a:r>
            <a:r>
              <a:rPr lang="en-US" sz="4200" spc="-84">
                <a:solidFill>
                  <a:srgbClr val="724E3E"/>
                </a:solidFill>
                <a:latin typeface="Ubuntu"/>
                <a:ea typeface="Ubuntu"/>
                <a:cs typeface="Ubuntu"/>
                <a:sym typeface="Ubuntu"/>
              </a:rPr>
              <a:t> e a rinnovare. Questo è un messaggio di speranza: Dio non abbandona il suo popolo, anche quando è lontano da Lui.</a:t>
            </a:r>
          </a:p>
          <a:p>
            <a:pPr algn="l">
              <a:lnSpc>
                <a:spcPts val="6300"/>
              </a:lnSpc>
            </a:pPr>
          </a:p>
          <a:p>
            <a:pPr algn="l" marL="906780" indent="-453390" lvl="1">
              <a:lnSpc>
                <a:spcPts val="6300"/>
              </a:lnSpc>
              <a:buFont typeface="Arial"/>
              <a:buChar char="•"/>
            </a:pPr>
            <a:r>
              <a:rPr lang="en-US" b="true" sz="4200" spc="-86">
                <a:solidFill>
                  <a:srgbClr val="724E3E"/>
                </a:solidFill>
                <a:latin typeface="Ubuntu Bold"/>
                <a:ea typeface="Ubuntu Bold"/>
                <a:cs typeface="Ubuntu Bold"/>
                <a:sym typeface="Ubuntu Bold"/>
              </a:rPr>
              <a:t>Satana è sconfitto</a:t>
            </a:r>
            <a:r>
              <a:rPr lang="en-US" sz="4200" spc="-86">
                <a:solidFill>
                  <a:srgbClr val="724E3E"/>
                </a:solidFill>
                <a:latin typeface="Ubuntu"/>
                <a:ea typeface="Ubuntu"/>
                <a:cs typeface="Ubuntu"/>
                <a:sym typeface="Ubuntu"/>
              </a:rPr>
              <a:t>. Le sue accuse non prevalgono, perché Dio è il difensore del suo popolo. Qui vediamo un’anticipazione di Cristo, il sommo sacerdote perfetto, che ci purifica dal peccato.</a:t>
            </a:r>
          </a:p>
        </p:txBody>
      </p:sp>
    </p:spTree>
  </p:cSld>
  <p:clrMapOvr>
    <a:masterClrMapping/>
  </p:clrMapOvr>
  <p:transition spd="fast">
    <p:wipe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2E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34913" y="299356"/>
            <a:ext cx="12525883" cy="4463054"/>
            <a:chOff x="0" y="0"/>
            <a:chExt cx="16701177" cy="5950739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1279727"/>
              <a:ext cx="15929286" cy="4671012"/>
              <a:chOff x="0" y="0"/>
              <a:chExt cx="10027231" cy="2940327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5051" y="8205"/>
                <a:ext cx="10017167" cy="2923959"/>
              </a:xfrm>
              <a:custGeom>
                <a:avLst/>
                <a:gdLst/>
                <a:ahLst/>
                <a:cxnLst/>
                <a:rect r="r" b="b" t="t" l="l"/>
                <a:pathLst>
                  <a:path h="2923959" w="10017167">
                    <a:moveTo>
                      <a:pt x="0" y="205115"/>
                    </a:moveTo>
                    <a:cubicBezTo>
                      <a:pt x="0" y="91891"/>
                      <a:pt x="56770" y="0"/>
                      <a:pt x="126873" y="0"/>
                    </a:cubicBezTo>
                    <a:lnTo>
                      <a:pt x="9890293" y="0"/>
                    </a:lnTo>
                    <a:cubicBezTo>
                      <a:pt x="9960397" y="0"/>
                      <a:pt x="10017167" y="91891"/>
                      <a:pt x="10017167" y="205115"/>
                    </a:cubicBezTo>
                    <a:lnTo>
                      <a:pt x="10017167" y="2718843"/>
                    </a:lnTo>
                    <a:cubicBezTo>
                      <a:pt x="10017167" y="2832067"/>
                      <a:pt x="9960397" y="2923958"/>
                      <a:pt x="9890293" y="2923958"/>
                    </a:cubicBezTo>
                    <a:lnTo>
                      <a:pt x="126873" y="2923958"/>
                    </a:lnTo>
                    <a:cubicBezTo>
                      <a:pt x="56770" y="2923958"/>
                      <a:pt x="0" y="2832067"/>
                      <a:pt x="0" y="2718843"/>
                    </a:cubicBezTo>
                    <a:close/>
                  </a:path>
                </a:pathLst>
              </a:custGeom>
              <a:solidFill>
                <a:srgbClr val="E0D7F4"/>
              </a:solidFill>
            </p:spPr>
          </p:sp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0027278" cy="2940359"/>
              </a:xfrm>
              <a:custGeom>
                <a:avLst/>
                <a:gdLst/>
                <a:ahLst/>
                <a:cxnLst/>
                <a:rect r="r" b="b" t="t" l="l"/>
                <a:pathLst>
                  <a:path h="2940359" w="10027278">
                    <a:moveTo>
                      <a:pt x="0" y="213320"/>
                    </a:moveTo>
                    <a:cubicBezTo>
                      <a:pt x="0" y="95502"/>
                      <a:pt x="59093" y="0"/>
                      <a:pt x="131924" y="0"/>
                    </a:cubicBezTo>
                    <a:lnTo>
                      <a:pt x="9895344" y="0"/>
                    </a:lnTo>
                    <a:lnTo>
                      <a:pt x="9895344" y="8205"/>
                    </a:lnTo>
                    <a:lnTo>
                      <a:pt x="9895344" y="0"/>
                    </a:lnTo>
                    <a:cubicBezTo>
                      <a:pt x="9968175" y="0"/>
                      <a:pt x="10027278" y="95502"/>
                      <a:pt x="10027278" y="213320"/>
                    </a:cubicBezTo>
                    <a:lnTo>
                      <a:pt x="10022218" y="213320"/>
                    </a:lnTo>
                    <a:lnTo>
                      <a:pt x="10027278" y="213320"/>
                    </a:lnTo>
                    <a:lnTo>
                      <a:pt x="10027278" y="2727048"/>
                    </a:lnTo>
                    <a:lnTo>
                      <a:pt x="10022218" y="2727048"/>
                    </a:lnTo>
                    <a:lnTo>
                      <a:pt x="10027278" y="2727048"/>
                    </a:lnTo>
                    <a:cubicBezTo>
                      <a:pt x="10027278" y="2844866"/>
                      <a:pt x="9968175" y="2940359"/>
                      <a:pt x="9895344" y="2940359"/>
                    </a:cubicBezTo>
                    <a:lnTo>
                      <a:pt x="9895344" y="2932163"/>
                    </a:lnTo>
                    <a:lnTo>
                      <a:pt x="9895344" y="2940359"/>
                    </a:lnTo>
                    <a:lnTo>
                      <a:pt x="131924" y="2940359"/>
                    </a:lnTo>
                    <a:lnTo>
                      <a:pt x="131924" y="2932163"/>
                    </a:lnTo>
                    <a:lnTo>
                      <a:pt x="131924" y="2940359"/>
                    </a:lnTo>
                    <a:cubicBezTo>
                      <a:pt x="59093" y="2940359"/>
                      <a:pt x="0" y="2844866"/>
                      <a:pt x="0" y="2727048"/>
                    </a:cubicBezTo>
                    <a:lnTo>
                      <a:pt x="0" y="213320"/>
                    </a:lnTo>
                    <a:lnTo>
                      <a:pt x="5051" y="213320"/>
                    </a:lnTo>
                    <a:lnTo>
                      <a:pt x="0" y="213320"/>
                    </a:lnTo>
                    <a:moveTo>
                      <a:pt x="10101" y="213320"/>
                    </a:moveTo>
                    <a:lnTo>
                      <a:pt x="10101" y="2727048"/>
                    </a:lnTo>
                    <a:lnTo>
                      <a:pt x="5051" y="2727048"/>
                    </a:lnTo>
                    <a:lnTo>
                      <a:pt x="10101" y="2727048"/>
                    </a:lnTo>
                    <a:cubicBezTo>
                      <a:pt x="10101" y="2835841"/>
                      <a:pt x="64649" y="2923959"/>
                      <a:pt x="131924" y="2923959"/>
                    </a:cubicBezTo>
                    <a:lnTo>
                      <a:pt x="9895344" y="2923959"/>
                    </a:lnTo>
                    <a:cubicBezTo>
                      <a:pt x="9962619" y="2923959"/>
                      <a:pt x="10017167" y="2835677"/>
                      <a:pt x="10017167" y="2727048"/>
                    </a:cubicBezTo>
                    <a:lnTo>
                      <a:pt x="10017167" y="213320"/>
                    </a:lnTo>
                    <a:cubicBezTo>
                      <a:pt x="10017167" y="104527"/>
                      <a:pt x="9962619" y="16409"/>
                      <a:pt x="9895344" y="16409"/>
                    </a:cubicBezTo>
                    <a:lnTo>
                      <a:pt x="131924" y="16409"/>
                    </a:lnTo>
                    <a:lnTo>
                      <a:pt x="131924" y="8205"/>
                    </a:lnTo>
                    <a:lnTo>
                      <a:pt x="131924" y="16409"/>
                    </a:lnTo>
                    <a:cubicBezTo>
                      <a:pt x="64649" y="16409"/>
                      <a:pt x="10101" y="104691"/>
                      <a:pt x="10101" y="213320"/>
                    </a:cubicBezTo>
                    <a:close/>
                  </a:path>
                </a:pathLst>
              </a:custGeom>
              <a:solidFill>
                <a:srgbClr val="C6BDDA"/>
              </a:solidFill>
            </p:spPr>
          </p:sp>
        </p:grpSp>
        <p:sp>
          <p:nvSpPr>
            <p:cNvPr name="TextBox 8" id="8"/>
            <p:cNvSpPr txBox="true"/>
            <p:nvPr/>
          </p:nvSpPr>
          <p:spPr>
            <a:xfrm rot="0">
              <a:off x="257942" y="1307008"/>
              <a:ext cx="15413401" cy="44926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9"/>
                </a:lnSpc>
                <a:spcBef>
                  <a:spcPct val="0"/>
                </a:spcBef>
              </a:pPr>
              <a:r>
                <a:rPr lang="en-US" sz="2799" spc="-57">
                  <a:solidFill>
                    <a:srgbClr val="5E17EB"/>
                  </a:solidFill>
                  <a:latin typeface="Ubuntu"/>
                  <a:ea typeface="Ubuntu"/>
                  <a:cs typeface="Ubuntu"/>
                  <a:sym typeface="Ubuntu"/>
                </a:rPr>
                <a:t>La visione si amplia a un orizzonte profetico. L’angelo dichiara che Giosuè e i suoi collaboratori sono </a:t>
              </a:r>
              <a:r>
                <a:rPr lang="en-US" b="true" sz="2799" spc="-57">
                  <a:solidFill>
                    <a:srgbClr val="5E17EB"/>
                  </a:solidFill>
                  <a:latin typeface="Ubuntu Bold"/>
                  <a:ea typeface="Ubuntu Bold"/>
                  <a:cs typeface="Ubuntu Bold"/>
                  <a:sym typeface="Ubuntu Bold"/>
                </a:rPr>
                <a:t>segno di ciò che avverrà</a:t>
              </a:r>
              <a:r>
                <a:rPr lang="en-US" sz="2799" spc="-57">
                  <a:solidFill>
                    <a:srgbClr val="5E17EB"/>
                  </a:solidFill>
                  <a:latin typeface="Ubuntu"/>
                  <a:ea typeface="Ubuntu"/>
                  <a:cs typeface="Ubuntu"/>
                  <a:sym typeface="Ubuntu"/>
                </a:rPr>
                <a:t>:</a:t>
              </a:r>
            </a:p>
            <a:p>
              <a:pPr algn="l" marL="604519" indent="-302260" lvl="1">
                <a:lnSpc>
                  <a:spcPts val="4559"/>
                </a:lnSpc>
                <a:buFont typeface="Arial"/>
                <a:buChar char="•"/>
              </a:pPr>
              <a:r>
                <a:rPr lang="en-US" sz="2799" spc="-57">
                  <a:solidFill>
                    <a:srgbClr val="5E17EB"/>
                  </a:solidFill>
                  <a:latin typeface="Ubuntu"/>
                  <a:ea typeface="Ubuntu"/>
                  <a:cs typeface="Ubuntu"/>
                  <a:sym typeface="Ubuntu"/>
                </a:rPr>
                <a:t>Dio manderà il suo </a:t>
              </a:r>
              <a:r>
                <a:rPr lang="en-US" b="true" sz="2799" spc="-57">
                  <a:solidFill>
                    <a:srgbClr val="5E17EB"/>
                  </a:solidFill>
                  <a:latin typeface="Ubuntu Bold"/>
                  <a:ea typeface="Ubuntu Bold"/>
                  <a:cs typeface="Ubuntu Bold"/>
                  <a:sym typeface="Ubuntu Bold"/>
                </a:rPr>
                <a:t>Servo, il Germoglio</a:t>
              </a:r>
              <a:r>
                <a:rPr lang="en-US" sz="2799" spc="-57">
                  <a:solidFill>
                    <a:srgbClr val="5E17EB"/>
                  </a:solidFill>
                  <a:latin typeface="Ubuntu"/>
                  <a:ea typeface="Ubuntu"/>
                  <a:cs typeface="Ubuntu"/>
                  <a:sym typeface="Ubuntu"/>
                </a:rPr>
                <a:t>, figura messianica che indica il discendente di Davide destinato a portare salvezza.</a:t>
              </a:r>
            </a:p>
            <a:p>
              <a:pPr algn="l" marL="604519" indent="-302260" lvl="1">
                <a:lnSpc>
                  <a:spcPts val="4559"/>
                </a:lnSpc>
                <a:buFont typeface="Arial"/>
                <a:buChar char="•"/>
              </a:pPr>
              <a:r>
                <a:rPr lang="en-US" sz="2799" spc="-57">
                  <a:solidFill>
                    <a:srgbClr val="5E17EB"/>
                  </a:solidFill>
                  <a:latin typeface="Ubuntu"/>
                  <a:ea typeface="Ubuntu"/>
                  <a:cs typeface="Ubuntu"/>
                  <a:sym typeface="Ubuntu"/>
                </a:rPr>
                <a:t>Questo Germoglio è identificabile, in un primo livello storico, con Zorobabele, ma nell’orizzonte escatologico, si riferisce al Messia.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925049" y="-133350"/>
              <a:ext cx="15776128" cy="11058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817"/>
                </a:lnSpc>
                <a:spcBef>
                  <a:spcPct val="0"/>
                </a:spcBef>
              </a:pPr>
              <a:r>
                <a:rPr lang="en-US" sz="4800" spc="-98">
                  <a:solidFill>
                    <a:srgbClr val="5E17EB"/>
                  </a:solidFill>
                  <a:latin typeface="Sergio Trendy"/>
                  <a:ea typeface="Sergio Trendy"/>
                  <a:cs typeface="Sergio Trendy"/>
                  <a:sym typeface="Sergio Trendy"/>
                </a:rPr>
                <a:t>Un segno profetico: il Germoglio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84145" y="5254443"/>
            <a:ext cx="12097733" cy="4669866"/>
            <a:chOff x="0" y="0"/>
            <a:chExt cx="16130310" cy="6226488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1133672"/>
              <a:ext cx="16130310" cy="5092816"/>
              <a:chOff x="0" y="0"/>
              <a:chExt cx="10153773" cy="3205847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5114" y="8946"/>
                <a:ext cx="10143582" cy="3188000"/>
              </a:xfrm>
              <a:custGeom>
                <a:avLst/>
                <a:gdLst/>
                <a:ahLst/>
                <a:cxnLst/>
                <a:rect r="r" b="b" t="t" l="l"/>
                <a:pathLst>
                  <a:path h="3188000" w="10143582">
                    <a:moveTo>
                      <a:pt x="0" y="223637"/>
                    </a:moveTo>
                    <a:cubicBezTo>
                      <a:pt x="0" y="100189"/>
                      <a:pt x="57487" y="0"/>
                      <a:pt x="128475" y="0"/>
                    </a:cubicBezTo>
                    <a:lnTo>
                      <a:pt x="10015108" y="0"/>
                    </a:lnTo>
                    <a:cubicBezTo>
                      <a:pt x="10086096" y="0"/>
                      <a:pt x="10143582" y="100189"/>
                      <a:pt x="10143582" y="223637"/>
                    </a:cubicBezTo>
                    <a:lnTo>
                      <a:pt x="10143582" y="2964362"/>
                    </a:lnTo>
                    <a:cubicBezTo>
                      <a:pt x="10143582" y="3087810"/>
                      <a:pt x="10086096" y="3187999"/>
                      <a:pt x="10015108" y="3187999"/>
                    </a:cubicBezTo>
                    <a:lnTo>
                      <a:pt x="128475" y="3187999"/>
                    </a:lnTo>
                    <a:cubicBezTo>
                      <a:pt x="57487" y="3187999"/>
                      <a:pt x="0" y="3087810"/>
                      <a:pt x="0" y="2964362"/>
                    </a:cubicBezTo>
                    <a:close/>
                  </a:path>
                </a:pathLst>
              </a:custGeom>
              <a:solidFill>
                <a:srgbClr val="E0D7F4"/>
              </a:solidFill>
            </p:spPr>
          </p:sp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0153820" cy="3205878"/>
              </a:xfrm>
              <a:custGeom>
                <a:avLst/>
                <a:gdLst/>
                <a:ahLst/>
                <a:cxnLst/>
                <a:rect r="r" b="b" t="t" l="l"/>
                <a:pathLst>
                  <a:path h="3205878" w="10153820">
                    <a:moveTo>
                      <a:pt x="0" y="232583"/>
                    </a:moveTo>
                    <a:cubicBezTo>
                      <a:pt x="0" y="104126"/>
                      <a:pt x="59839" y="0"/>
                      <a:pt x="133589" y="0"/>
                    </a:cubicBezTo>
                    <a:lnTo>
                      <a:pt x="10020222" y="0"/>
                    </a:lnTo>
                    <a:lnTo>
                      <a:pt x="10020222" y="8946"/>
                    </a:lnTo>
                    <a:lnTo>
                      <a:pt x="10020222" y="0"/>
                    </a:lnTo>
                    <a:cubicBezTo>
                      <a:pt x="10093972" y="0"/>
                      <a:pt x="10153820" y="104126"/>
                      <a:pt x="10153820" y="232583"/>
                    </a:cubicBezTo>
                    <a:lnTo>
                      <a:pt x="10148696" y="232583"/>
                    </a:lnTo>
                    <a:lnTo>
                      <a:pt x="10153820" y="232583"/>
                    </a:lnTo>
                    <a:lnTo>
                      <a:pt x="10153820" y="2973308"/>
                    </a:lnTo>
                    <a:lnTo>
                      <a:pt x="10148696" y="2973308"/>
                    </a:lnTo>
                    <a:lnTo>
                      <a:pt x="10153820" y="2973308"/>
                    </a:lnTo>
                    <a:cubicBezTo>
                      <a:pt x="10153820" y="3101765"/>
                      <a:pt x="10093972" y="3205878"/>
                      <a:pt x="10020222" y="3205878"/>
                    </a:cubicBezTo>
                    <a:lnTo>
                      <a:pt x="10020222" y="3196945"/>
                    </a:lnTo>
                    <a:lnTo>
                      <a:pt x="10020222" y="3205878"/>
                    </a:lnTo>
                    <a:lnTo>
                      <a:pt x="133589" y="3205878"/>
                    </a:lnTo>
                    <a:lnTo>
                      <a:pt x="133589" y="3196945"/>
                    </a:lnTo>
                    <a:lnTo>
                      <a:pt x="133589" y="3205878"/>
                    </a:lnTo>
                    <a:cubicBezTo>
                      <a:pt x="59839" y="3205878"/>
                      <a:pt x="0" y="3101765"/>
                      <a:pt x="0" y="2973308"/>
                    </a:cubicBezTo>
                    <a:lnTo>
                      <a:pt x="0" y="232583"/>
                    </a:lnTo>
                    <a:lnTo>
                      <a:pt x="5114" y="232583"/>
                    </a:lnTo>
                    <a:lnTo>
                      <a:pt x="0" y="232583"/>
                    </a:lnTo>
                    <a:moveTo>
                      <a:pt x="10229" y="232583"/>
                    </a:moveTo>
                    <a:lnTo>
                      <a:pt x="10229" y="2973308"/>
                    </a:lnTo>
                    <a:lnTo>
                      <a:pt x="5114" y="2973308"/>
                    </a:lnTo>
                    <a:lnTo>
                      <a:pt x="10229" y="2973308"/>
                    </a:lnTo>
                    <a:cubicBezTo>
                      <a:pt x="10229" y="3091925"/>
                      <a:pt x="65465" y="3188000"/>
                      <a:pt x="133589" y="3188000"/>
                    </a:cubicBezTo>
                    <a:lnTo>
                      <a:pt x="10020222" y="3188000"/>
                    </a:lnTo>
                    <a:cubicBezTo>
                      <a:pt x="10088345" y="3188000"/>
                      <a:pt x="10143582" y="3091746"/>
                      <a:pt x="10143582" y="2973308"/>
                    </a:cubicBezTo>
                    <a:lnTo>
                      <a:pt x="10143582" y="232583"/>
                    </a:lnTo>
                    <a:cubicBezTo>
                      <a:pt x="10143582" y="113966"/>
                      <a:pt x="10088345" y="17891"/>
                      <a:pt x="10020222" y="17891"/>
                    </a:cubicBezTo>
                    <a:lnTo>
                      <a:pt x="133589" y="17891"/>
                    </a:lnTo>
                    <a:lnTo>
                      <a:pt x="133589" y="8946"/>
                    </a:lnTo>
                    <a:lnTo>
                      <a:pt x="133589" y="17891"/>
                    </a:lnTo>
                    <a:cubicBezTo>
                      <a:pt x="65465" y="17891"/>
                      <a:pt x="10229" y="114145"/>
                      <a:pt x="10229" y="232583"/>
                    </a:cubicBezTo>
                    <a:close/>
                  </a:path>
                </a:pathLst>
              </a:custGeom>
              <a:solidFill>
                <a:srgbClr val="C6BDDA"/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261197" y="1352747"/>
              <a:ext cx="15505539" cy="46323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2799" spc="-57" strike="noStrike" u="none">
                  <a:solidFill>
                    <a:srgbClr val="5E17EB"/>
                  </a:solidFill>
                  <a:latin typeface="Ubuntu"/>
                  <a:ea typeface="Ubuntu"/>
                  <a:cs typeface="Ubuntu"/>
                  <a:sym typeface="Ubuntu"/>
                </a:rPr>
                <a:t>L’angelo introduce una pietra posta davanti a Giosuè, con sette occhi o sporgenze, e dichiara: </a:t>
              </a:r>
              <a:r>
                <a:rPr lang="en-US" sz="2799" i="true" spc="-57" strike="noStrike" u="none">
                  <a:solidFill>
                    <a:srgbClr val="5E17EB"/>
                  </a:solidFill>
                  <a:latin typeface="Ubuntu Italics"/>
                  <a:ea typeface="Ubuntu Italics"/>
                  <a:cs typeface="Ubuntu Italics"/>
                  <a:sym typeface="Ubuntu Italics"/>
                </a:rPr>
                <a:t>“In un solo giorno rimuoverò l’iniquità da questa terra.”</a:t>
              </a:r>
            </a:p>
            <a:p>
              <a:pPr algn="l" marL="604519" indent="-302260" lvl="1">
                <a:lnSpc>
                  <a:spcPts val="5375"/>
                </a:lnSpc>
                <a:buFont typeface="Arial"/>
                <a:buChar char="•"/>
              </a:pPr>
              <a:r>
                <a:rPr lang="en-US" b="true" sz="2799" spc="-57" strike="noStrike" u="none">
                  <a:solidFill>
                    <a:srgbClr val="5E17EB"/>
                  </a:solidFill>
                  <a:latin typeface="Ubuntu Bold"/>
                  <a:ea typeface="Ubuntu Bold"/>
                  <a:cs typeface="Ubuntu Bold"/>
                  <a:sym typeface="Ubuntu Bold"/>
                </a:rPr>
                <a:t>Sette occhi</a:t>
              </a:r>
              <a:r>
                <a:rPr lang="en-US" sz="2799" spc="-57" strike="noStrike" u="none">
                  <a:solidFill>
                    <a:srgbClr val="5E17EB"/>
                  </a:solidFill>
                  <a:latin typeface="Ubuntu"/>
                  <a:ea typeface="Ubuntu"/>
                  <a:cs typeface="Ubuntu"/>
                  <a:sym typeface="Ubuntu"/>
                </a:rPr>
                <a:t>: Rappresentano la perfezione e la vigilanza divina.</a:t>
              </a:r>
            </a:p>
            <a:p>
              <a:pPr algn="l" marL="604519" indent="-302260" lvl="1">
                <a:lnSpc>
                  <a:spcPts val="4559"/>
                </a:lnSpc>
                <a:buFont typeface="Arial"/>
                <a:buChar char="•"/>
              </a:pPr>
              <a:r>
                <a:rPr lang="en-US" b="true" sz="2799" spc="-57" strike="noStrike" u="none">
                  <a:solidFill>
                    <a:srgbClr val="5E17EB"/>
                  </a:solidFill>
                  <a:latin typeface="Ubuntu Bold"/>
                  <a:ea typeface="Ubuntu Bold"/>
                  <a:cs typeface="Ubuntu Bold"/>
                  <a:sym typeface="Ubuntu Bold"/>
                </a:rPr>
                <a:t>La pietra</a:t>
              </a:r>
              <a:r>
                <a:rPr lang="en-US" sz="2799" spc="-57" strike="noStrike" u="none">
                  <a:solidFill>
                    <a:srgbClr val="5E17EB"/>
                  </a:solidFill>
                  <a:latin typeface="Ubuntu"/>
                  <a:ea typeface="Ubuntu"/>
                  <a:cs typeface="Ubuntu"/>
                  <a:sym typeface="Ubuntu"/>
                </a:rPr>
                <a:t>: È un simbolo complesso. Può indicare il compimento del Tempio o il fondamento della nuova alleanza, con iscrizioni che riflettono la consacrazione al Signore.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3380563" y="-133350"/>
              <a:ext cx="11267150" cy="11058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7817"/>
                </a:lnSpc>
                <a:spcBef>
                  <a:spcPct val="0"/>
                </a:spcBef>
              </a:pPr>
              <a:r>
                <a:rPr lang="en-US" sz="4800" spc="-98" strike="noStrike" u="none">
                  <a:solidFill>
                    <a:srgbClr val="5E17EB"/>
                  </a:solidFill>
                  <a:latin typeface="Sergio Trendy"/>
                  <a:ea typeface="Sergio Trendy"/>
                  <a:cs typeface="Sergio Trendy"/>
                  <a:sym typeface="Sergio Trendy"/>
                </a:rPr>
                <a:t>La pietra con sette occhi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2090664" y="2463916"/>
            <a:ext cx="6197336" cy="6310397"/>
            <a:chOff x="0" y="0"/>
            <a:chExt cx="8263115" cy="841386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263115" cy="8413863"/>
            </a:xfrm>
            <a:custGeom>
              <a:avLst/>
              <a:gdLst/>
              <a:ahLst/>
              <a:cxnLst/>
              <a:rect r="r" b="b" t="t" l="l"/>
              <a:pathLst>
                <a:path h="8413863" w="8263115">
                  <a:moveTo>
                    <a:pt x="0" y="0"/>
                  </a:moveTo>
                  <a:lnTo>
                    <a:pt x="8263115" y="0"/>
                  </a:lnTo>
                  <a:lnTo>
                    <a:pt x="8263115" y="8413863"/>
                  </a:lnTo>
                  <a:lnTo>
                    <a:pt x="0" y="8413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447296" y="2400294"/>
              <a:ext cx="7533442" cy="52557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83"/>
                </a:lnSpc>
                <a:spcBef>
                  <a:spcPct val="0"/>
                </a:spcBef>
              </a:pPr>
              <a:r>
                <a:rPr lang="en-US" sz="2799" i="true" spc="-55">
                  <a:solidFill>
                    <a:srgbClr val="5E17EB"/>
                  </a:solidFill>
                  <a:latin typeface="Ubuntu Italics"/>
                  <a:ea typeface="Ubuntu Italics"/>
                  <a:cs typeface="Ubuntu Italics"/>
                  <a:sym typeface="Ubuntu Italics"/>
                </a:rPr>
                <a:t>La visione si conclude con una promessa di pace e abbondanza:</a:t>
              </a:r>
            </a:p>
            <a:p>
              <a:pPr algn="l">
                <a:lnSpc>
                  <a:spcPts val="3485"/>
                </a:lnSpc>
                <a:spcBef>
                  <a:spcPct val="0"/>
                </a:spcBef>
              </a:pPr>
            </a:p>
            <a:p>
              <a:pPr algn="l">
                <a:lnSpc>
                  <a:spcPts val="3483"/>
                </a:lnSpc>
                <a:spcBef>
                  <a:spcPct val="0"/>
                </a:spcBef>
              </a:pPr>
              <a:r>
                <a:rPr lang="en-US" sz="2799" i="true" spc="-55">
                  <a:solidFill>
                    <a:srgbClr val="5E17EB"/>
                  </a:solidFill>
                  <a:latin typeface="Ubuntu Italics"/>
                  <a:ea typeface="Ubuntu Italics"/>
                  <a:cs typeface="Ubuntu Italics"/>
                  <a:sym typeface="Ubuntu Italics"/>
                </a:rPr>
                <a:t>“</a:t>
              </a:r>
              <a:r>
                <a:rPr lang="en-US" b="true" sz="2799" i="true" spc="-55">
                  <a:solidFill>
                    <a:srgbClr val="5E17EB"/>
                  </a:solidFill>
                  <a:latin typeface="Ubuntu Bold Italics"/>
                  <a:ea typeface="Ubuntu Bold Italics"/>
                  <a:cs typeface="Ubuntu Bold Italics"/>
                  <a:sym typeface="Ubuntu Bold Italics"/>
                </a:rPr>
                <a:t>Ogni uomo inviterà il suo vicino sotto la sua vite e sotto il suo fico.”</a:t>
              </a:r>
            </a:p>
            <a:p>
              <a:pPr algn="l">
                <a:lnSpc>
                  <a:spcPts val="3485"/>
                </a:lnSpc>
                <a:spcBef>
                  <a:spcPct val="0"/>
                </a:spcBef>
              </a:pPr>
            </a:p>
            <a:p>
              <a:pPr algn="l">
                <a:lnSpc>
                  <a:spcPts val="3485"/>
                </a:lnSpc>
                <a:spcBef>
                  <a:spcPct val="0"/>
                </a:spcBef>
              </a:pPr>
              <a:r>
                <a:rPr lang="en-US" sz="2799" i="true" spc="-55">
                  <a:solidFill>
                    <a:srgbClr val="5E17EB"/>
                  </a:solidFill>
                  <a:latin typeface="Ubuntu Italics"/>
                  <a:ea typeface="Ubuntu Italics"/>
                  <a:cs typeface="Ubuntu Italics"/>
                  <a:sym typeface="Ubuntu Italics"/>
                </a:rPr>
                <a:t>Questo quadro idilliaco rappresenta l’armonia e la riconciliazione che seguono al perdono divino.</a:t>
              </a:r>
            </a:p>
          </p:txBody>
        </p:sp>
      </p:grpSp>
    </p:spTree>
  </p:cSld>
  <p:clrMapOvr>
    <a:masterClrMapping/>
  </p:clrMapOvr>
  <p:transition spd="fast">
    <p:wipe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DAGbgiAXMFo</dc:identifier>
  <dcterms:modified xsi:type="dcterms:W3CDTF">2011-08-01T06:04:30Z</dcterms:modified>
  <cp:revision>1</cp:revision>
  <dc:title>Zaccaria-3</dc:title>
</cp:coreProperties>
</file>