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notesMaster+xml" PartName="/ppt/notesMasters/notesMaster1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0.xml"/>
  <Override ContentType="application/vnd.openxmlformats-officedocument.presentationml.notesSlide+xml" PartName="/ppt/notesSlides/notesSlide1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notesMasterIdLst>
    <p:notesMasterId r:id="rId19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</p:sldIdLst>
  <p:sldSz cx="18288000" cy="10287000"/>
  <p:notesSz cx="6858000" cy="9144000"/>
  <p:embeddedFontLst>
    <p:embeddedFont>
      <p:font typeface="Arimo Bold" charset="1" panose="020B0704020202020204"/>
      <p:regular r:id="rId22"/>
    </p:embeddedFont>
    <p:embeddedFont>
      <p:font typeface="Open Sans" charset="1" panose="00000000000000000000"/>
      <p:regular r:id="rId23"/>
    </p:embeddedFont>
    <p:embeddedFont>
      <p:font typeface="Open Sans Medium" charset="1" panose="00000000000000000000"/>
      <p:regular r:id="rId24"/>
    </p:embeddedFont>
    <p:embeddedFont>
      <p:font typeface="Merriweather Bold" charset="1" panose="00000800000000000000"/>
      <p:regular r:id="rId26"/>
    </p:embeddedFont>
    <p:embeddedFont>
      <p:font typeface="Gliker" charset="1" panose="00000500000000000000"/>
      <p:regular r:id="rId27"/>
    </p:embeddedFont>
    <p:embeddedFont>
      <p:font typeface="Merriweather Italics" charset="1" panose="00000500000000000000"/>
      <p:regular r:id="rId29"/>
    </p:embeddedFont>
    <p:embeddedFont>
      <p:font typeface="Arimo Bold Italics" charset="1" panose="020B0704020202090204"/>
      <p:regular r:id="rId30"/>
    </p:embeddedFont>
    <p:embeddedFont>
      <p:font typeface="Bree Serif" charset="1" panose="02000503040000020004"/>
      <p:regular r:id="rId32"/>
    </p:embeddedFont>
    <p:embeddedFont>
      <p:font typeface="Gliker Bold" charset="1" panose="00000800000000000000"/>
      <p:regular r:id="rId34"/>
    </p:embeddedFont>
    <p:embeddedFont>
      <p:font typeface="Merriweather Bold Italics" charset="1" panose="00000800000000000000"/>
      <p:regular r:id="rId36"/>
    </p:embeddedFont>
    <p:embeddedFont>
      <p:font typeface="Merriweather" charset="1" panose="00000500000000000000"/>
      <p:regular r:id="rId39"/>
    </p:embeddedFont>
    <p:embeddedFont>
      <p:font typeface="Arimo" charset="1" panose="020B0604020202020204"/>
      <p:regular r:id="rId40"/>
    </p:embeddedFont>
    <p:embeddedFont>
      <p:font typeface="Arimo Italics" charset="1" panose="020B0604020202090204"/>
      <p:regular r:id="rId4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notesMasters/notesMaster1.xml" Type="http://schemas.openxmlformats.org/officeDocument/2006/relationships/notesMaster"/><Relationship Id="rId2" Target="presProps.xml" Type="http://schemas.openxmlformats.org/officeDocument/2006/relationships/presProps"/><Relationship Id="rId20" Target="theme/theme2.xml" Type="http://schemas.openxmlformats.org/officeDocument/2006/relationships/theme"/><Relationship Id="rId21" Target="notesSlides/notesSlide1.xml" Type="http://schemas.openxmlformats.org/officeDocument/2006/relationships/notesSlide"/><Relationship Id="rId22" Target="fonts/font22.fntdata" Type="http://schemas.openxmlformats.org/officeDocument/2006/relationships/font"/><Relationship Id="rId23" Target="fonts/font23.fntdata" Type="http://schemas.openxmlformats.org/officeDocument/2006/relationships/font"/><Relationship Id="rId24" Target="fonts/font24.fntdata" Type="http://schemas.openxmlformats.org/officeDocument/2006/relationships/font"/><Relationship Id="rId25" Target="notesSlides/notesSlide2.xml" Type="http://schemas.openxmlformats.org/officeDocument/2006/relationships/notesSlide"/><Relationship Id="rId26" Target="fonts/font26.fntdata" Type="http://schemas.openxmlformats.org/officeDocument/2006/relationships/font"/><Relationship Id="rId27" Target="fonts/font27.fntdata" Type="http://schemas.openxmlformats.org/officeDocument/2006/relationships/font"/><Relationship Id="rId28" Target="notesSlides/notesSlide3.xml" Type="http://schemas.openxmlformats.org/officeDocument/2006/relationships/notesSlide"/><Relationship Id="rId29" Target="fonts/font29.fntdata" Type="http://schemas.openxmlformats.org/officeDocument/2006/relationships/font"/><Relationship Id="rId3" Target="viewProps.xml" Type="http://schemas.openxmlformats.org/officeDocument/2006/relationships/viewProps"/><Relationship Id="rId30" Target="fonts/font30.fntdata" Type="http://schemas.openxmlformats.org/officeDocument/2006/relationships/font"/><Relationship Id="rId31" Target="notesSlides/notesSlide4.xml" Type="http://schemas.openxmlformats.org/officeDocument/2006/relationships/notesSlide"/><Relationship Id="rId32" Target="fonts/font32.fntdata" Type="http://schemas.openxmlformats.org/officeDocument/2006/relationships/font"/><Relationship Id="rId33" Target="notesSlides/notesSlide5.xml" Type="http://schemas.openxmlformats.org/officeDocument/2006/relationships/notesSlide"/><Relationship Id="rId34" Target="fonts/font34.fntdata" Type="http://schemas.openxmlformats.org/officeDocument/2006/relationships/font"/><Relationship Id="rId35" Target="notesSlides/notesSlide6.xml" Type="http://schemas.openxmlformats.org/officeDocument/2006/relationships/notesSlide"/><Relationship Id="rId36" Target="fonts/font36.fntdata" Type="http://schemas.openxmlformats.org/officeDocument/2006/relationships/font"/><Relationship Id="rId37" Target="notesSlides/notesSlide7.xml" Type="http://schemas.openxmlformats.org/officeDocument/2006/relationships/notesSlide"/><Relationship Id="rId38" Target="notesSlides/notesSlide8.xml" Type="http://schemas.openxmlformats.org/officeDocument/2006/relationships/notesSlide"/><Relationship Id="rId39" Target="fonts/font39.fntdata" Type="http://schemas.openxmlformats.org/officeDocument/2006/relationships/font"/><Relationship Id="rId4" Target="theme/theme1.xml" Type="http://schemas.openxmlformats.org/officeDocument/2006/relationships/theme"/><Relationship Id="rId40" Target="fonts/font40.fntdata" Type="http://schemas.openxmlformats.org/officeDocument/2006/relationships/font"/><Relationship Id="rId41" Target="fonts/font41.fntdata" Type="http://schemas.openxmlformats.org/officeDocument/2006/relationships/font"/><Relationship Id="rId42" Target="notesSlides/notesSlide9.xml" Type="http://schemas.openxmlformats.org/officeDocument/2006/relationships/notesSlide"/><Relationship Id="rId43" Target="notesSlides/notesSlide10.xml" Type="http://schemas.openxmlformats.org/officeDocument/2006/relationships/notesSlide"/><Relationship Id="rId44" Target="notesSlides/notesSlide11.xml" Type="http://schemas.openxmlformats.org/officeDocument/2006/relationships/notesSlid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notesMasters/_rels/notesMaster1.xml.rels><?xml version="1.0" encoding="UTF-8" standalone="yes"?><Relationships xmlns="http://schemas.openxmlformats.org/package/2006/relationships"><Relationship Id="rId1" Target="../theme/theme2.xml" Type="http://schemas.openxmlformats.org/officeDocument/2006/relationships/theme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1.7.2013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.xml" Type="http://schemas.openxmlformats.org/officeDocument/2006/relationships/slide"/></Relationships>
</file>

<file path=ppt/notesSlides/_rels/notesSlide10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2.xml" Type="http://schemas.openxmlformats.org/officeDocument/2006/relationships/slide"/></Relationships>
</file>

<file path=ppt/notesSlides/_rels/notesSlide11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3.xml" Type="http://schemas.openxmlformats.org/officeDocument/2006/relationships/slide"/></Relationships>
</file>

<file path=ppt/notesSlides/_rels/notesSlide2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.xml" Type="http://schemas.openxmlformats.org/officeDocument/2006/relationships/slide"/></Relationships>
</file>

<file path=ppt/notesSlides/_rels/notesSlide3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4.xml" Type="http://schemas.openxmlformats.org/officeDocument/2006/relationships/slide"/></Relationships>
</file>

<file path=ppt/notesSlides/_rels/notesSlide4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5.xml" Type="http://schemas.openxmlformats.org/officeDocument/2006/relationships/slide"/></Relationships>
</file>

<file path=ppt/notesSlides/_rels/notesSlide5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6.xml" Type="http://schemas.openxmlformats.org/officeDocument/2006/relationships/slide"/></Relationships>
</file>

<file path=ppt/notesSlides/_rels/notesSlide6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8.xml" Type="http://schemas.openxmlformats.org/officeDocument/2006/relationships/slide"/></Relationships>
</file>

<file path=ppt/notesSlides/_rels/notesSlide7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9.xml" Type="http://schemas.openxmlformats.org/officeDocument/2006/relationships/slide"/></Relationships>
</file>

<file path=ppt/notesSlides/_rels/notesSlide8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0.xml" Type="http://schemas.openxmlformats.org/officeDocument/2006/relationships/slide"/></Relationships>
</file>

<file path=ppt/notesSlides/_rels/notesSlide9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1.xml" Type="http://schemas.openxmlformats.org/officeDocument/2006/relationships/slide"/></Relationships>
</file>

<file path=ppt/notesSlides/notesSlide1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14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15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2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4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9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13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.xml" Type="http://schemas.openxmlformats.org/officeDocument/2006/relationships/notesSlide"/><Relationship Id="rId3" Target="../media/image1.png" Type="http://schemas.openxmlformats.org/officeDocument/2006/relationships/image"/><Relationship Id="rId4" Target="../media/image2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8.xml" Type="http://schemas.openxmlformats.org/officeDocument/2006/relationships/notesSlide"/><Relationship Id="rId3" Target="../media/image1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9.xml" Type="http://schemas.openxmlformats.org/officeDocument/2006/relationships/notesSlide"/><Relationship Id="rId3" Target="../media/image1.png" Type="http://schemas.openxmlformats.org/officeDocument/2006/relationships/image"/><Relationship Id="rId4" Target="../media/image3.png" Type="http://schemas.openxmlformats.org/officeDocument/2006/relationships/image"/><Relationship Id="rId5" Target="../media/image9.png" Type="http://schemas.openxmlformats.org/officeDocument/2006/relationships/image"/><Relationship Id="rId6" Target="../media/image10.png" Type="http://schemas.openxmlformats.org/officeDocument/2006/relationships/image"/><Relationship Id="rId7" Target="../media/image11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0.xml" Type="http://schemas.openxmlformats.org/officeDocument/2006/relationships/notesSlide"/><Relationship Id="rId3" Target="../media/image1.png" Type="http://schemas.openxmlformats.org/officeDocument/2006/relationships/image"/><Relationship Id="rId4" Target="../media/image3.png" Type="http://schemas.openxmlformats.org/officeDocument/2006/relationships/image"/><Relationship Id="rId5" Target="../media/image12.png" Type="http://schemas.openxmlformats.org/officeDocument/2006/relationships/image"/><Relationship Id="rId6" Target="../media/image13.png" Type="http://schemas.openxmlformats.org/officeDocument/2006/relationships/image"/><Relationship Id="rId7" Target="../media/image14.png" Type="http://schemas.openxmlformats.org/officeDocument/2006/relationships/image"/><Relationship Id="rId8" Target="../media/image15.pn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1.xml" Type="http://schemas.openxmlformats.org/officeDocument/2006/relationships/notesSlide"/><Relationship Id="rId3" Target="../media/image1.png" Type="http://schemas.openxmlformats.org/officeDocument/2006/relationships/image"/><Relationship Id="rId4" Target="../media/image3.png" Type="http://schemas.openxmlformats.org/officeDocument/2006/relationships/image"/><Relationship Id="rId5" Target="../media/image16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2.xml" Type="http://schemas.openxmlformats.org/officeDocument/2006/relationships/notesSlide"/><Relationship Id="rId3" Target="../media/image1.pn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3.xml" Type="http://schemas.openxmlformats.org/officeDocument/2006/relationships/notesSlide"/><Relationship Id="rId3" Target="../media/image1.png" Type="http://schemas.openxmlformats.org/officeDocument/2006/relationships/image"/><Relationship Id="rId4" Target="../media/image5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4.xml" Type="http://schemas.openxmlformats.org/officeDocument/2006/relationships/notesSlide"/><Relationship Id="rId3" Target="../media/image1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5.xml" Type="http://schemas.openxmlformats.org/officeDocument/2006/relationships/notesSlide"/><Relationship Id="rId3" Target="../media/image1.png" Type="http://schemas.openxmlformats.org/officeDocument/2006/relationships/image"/><Relationship Id="rId4" Target="../media/image6.jpe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7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6.xml" Type="http://schemas.openxmlformats.org/officeDocument/2006/relationships/notesSlide"/><Relationship Id="rId3" Target="../media/image8.png" Type="http://schemas.openxmlformats.org/officeDocument/2006/relationships/image"/><Relationship Id="rId4" Target="../media/image1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7.xml" Type="http://schemas.openxmlformats.org/officeDocument/2006/relationships/notesSlide"/><Relationship Id="rId3" Target="../media/image8.png" Type="http://schemas.openxmlformats.org/officeDocument/2006/relationships/image"/><Relationship Id="rId4" Target="../media/image1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 descr="preencoded.png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Freeform 5" id="5" descr="preencoded.png"/>
          <p:cNvSpPr/>
          <p:nvPr/>
        </p:nvSpPr>
        <p:spPr>
          <a:xfrm flipH="false" flipV="false" rot="0">
            <a:off x="0" y="0"/>
            <a:ext cx="6858000" cy="10287000"/>
          </a:xfrm>
          <a:custGeom>
            <a:avLst/>
            <a:gdLst/>
            <a:ahLst/>
            <a:cxnLst/>
            <a:rect r="r" b="b" t="t" l="l"/>
            <a:pathLst>
              <a:path h="10287000" w="6858000">
                <a:moveTo>
                  <a:pt x="0" y="0"/>
                </a:moveTo>
                <a:lnTo>
                  <a:pt x="6858000" y="0"/>
                </a:lnTo>
                <a:lnTo>
                  <a:pt x="685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7850237" y="2456855"/>
            <a:ext cx="9445526" cy="27150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937"/>
              </a:lnSpc>
            </a:pPr>
            <a:r>
              <a:rPr lang="en-US" sz="5562" b="true">
                <a:solidFill>
                  <a:srgbClr val="403C4E"/>
                </a:solidFill>
                <a:latin typeface="Arimo Bold"/>
                <a:ea typeface="Arimo Bold"/>
                <a:cs typeface="Arimo Bold"/>
                <a:sym typeface="Arimo Bold"/>
              </a:rPr>
              <a:t>Il linguaggio delle visioni: Dio guida e illumina il suo popolo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7850237" y="5511404"/>
            <a:ext cx="9445526" cy="13096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62"/>
              </a:lnSpc>
            </a:pPr>
            <a:r>
              <a:rPr lang="en-US" sz="2187">
                <a:solidFill>
                  <a:srgbClr val="403C4E"/>
                </a:solidFill>
                <a:latin typeface="Open Sans"/>
                <a:ea typeface="Open Sans"/>
                <a:cs typeface="Open Sans"/>
                <a:sym typeface="Open Sans"/>
              </a:rPr>
              <a:t>Benvenuti al secondo incontro sulla Catechesi del libro di Zaccaria. Esploreremo le prime tre visioni, scoprendo il messaggio di Dio per il suo popolo e i suoi servitori.</a:t>
            </a:r>
          </a:p>
        </p:txBody>
      </p:sp>
      <p:grpSp>
        <p:nvGrpSpPr>
          <p:cNvPr name="Group 8" id="8"/>
          <p:cNvGrpSpPr/>
          <p:nvPr/>
        </p:nvGrpSpPr>
        <p:grpSpPr>
          <a:xfrm rot="0">
            <a:off x="7845475" y="7293322"/>
            <a:ext cx="463154" cy="463154"/>
            <a:chOff x="0" y="0"/>
            <a:chExt cx="617538" cy="617538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6350" y="6350"/>
              <a:ext cx="604901" cy="604901"/>
            </a:xfrm>
            <a:custGeom>
              <a:avLst/>
              <a:gdLst/>
              <a:ahLst/>
              <a:cxnLst/>
              <a:rect r="r" b="b" t="t" l="l"/>
              <a:pathLst>
                <a:path h="604901" w="604901">
                  <a:moveTo>
                    <a:pt x="0" y="302387"/>
                  </a:moveTo>
                  <a:cubicBezTo>
                    <a:pt x="0" y="135382"/>
                    <a:pt x="135382" y="0"/>
                    <a:pt x="302387" y="0"/>
                  </a:cubicBezTo>
                  <a:cubicBezTo>
                    <a:pt x="469392" y="0"/>
                    <a:pt x="604901" y="135382"/>
                    <a:pt x="604901" y="302387"/>
                  </a:cubicBezTo>
                  <a:cubicBezTo>
                    <a:pt x="604901" y="469392"/>
                    <a:pt x="469392" y="604901"/>
                    <a:pt x="302387" y="604901"/>
                  </a:cubicBezTo>
                  <a:cubicBezTo>
                    <a:pt x="135382" y="604901"/>
                    <a:pt x="0" y="469392"/>
                    <a:pt x="0" y="302387"/>
                  </a:cubicBezTo>
                  <a:close/>
                </a:path>
              </a:pathLst>
            </a:custGeom>
            <a:solidFill>
              <a:srgbClr val="9341E4"/>
            </a:solid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617601" cy="617601"/>
            </a:xfrm>
            <a:custGeom>
              <a:avLst/>
              <a:gdLst/>
              <a:ahLst/>
              <a:cxnLst/>
              <a:rect r="r" b="b" t="t" l="l"/>
              <a:pathLst>
                <a:path h="617601" w="617601">
                  <a:moveTo>
                    <a:pt x="0" y="308737"/>
                  </a:moveTo>
                  <a:cubicBezTo>
                    <a:pt x="0" y="138303"/>
                    <a:pt x="138303" y="0"/>
                    <a:pt x="308737" y="0"/>
                  </a:cubicBezTo>
                  <a:cubicBezTo>
                    <a:pt x="310642" y="0"/>
                    <a:pt x="312547" y="889"/>
                    <a:pt x="313690" y="2413"/>
                  </a:cubicBezTo>
                  <a:lnTo>
                    <a:pt x="308737" y="6350"/>
                  </a:lnTo>
                  <a:lnTo>
                    <a:pt x="308737" y="0"/>
                  </a:lnTo>
                  <a:lnTo>
                    <a:pt x="308737" y="6350"/>
                  </a:lnTo>
                  <a:lnTo>
                    <a:pt x="308737" y="0"/>
                  </a:lnTo>
                  <a:cubicBezTo>
                    <a:pt x="479298" y="0"/>
                    <a:pt x="617601" y="138303"/>
                    <a:pt x="617601" y="308737"/>
                  </a:cubicBezTo>
                  <a:cubicBezTo>
                    <a:pt x="617601" y="311150"/>
                    <a:pt x="616204" y="313309"/>
                    <a:pt x="614045" y="314452"/>
                  </a:cubicBezTo>
                  <a:lnTo>
                    <a:pt x="611251" y="308737"/>
                  </a:lnTo>
                  <a:lnTo>
                    <a:pt x="617601" y="308737"/>
                  </a:lnTo>
                  <a:cubicBezTo>
                    <a:pt x="617601" y="479298"/>
                    <a:pt x="479298" y="617474"/>
                    <a:pt x="308864" y="617474"/>
                  </a:cubicBezTo>
                  <a:lnTo>
                    <a:pt x="308864" y="611124"/>
                  </a:lnTo>
                  <a:lnTo>
                    <a:pt x="308864" y="604774"/>
                  </a:lnTo>
                  <a:lnTo>
                    <a:pt x="308864" y="611124"/>
                  </a:lnTo>
                  <a:lnTo>
                    <a:pt x="308864" y="617474"/>
                  </a:lnTo>
                  <a:cubicBezTo>
                    <a:pt x="138303" y="617601"/>
                    <a:pt x="0" y="479298"/>
                    <a:pt x="0" y="308737"/>
                  </a:cubicBezTo>
                  <a:lnTo>
                    <a:pt x="6350" y="308737"/>
                  </a:lnTo>
                  <a:lnTo>
                    <a:pt x="0" y="308737"/>
                  </a:lnTo>
                  <a:moveTo>
                    <a:pt x="12700" y="308737"/>
                  </a:moveTo>
                  <a:lnTo>
                    <a:pt x="6350" y="308737"/>
                  </a:lnTo>
                  <a:lnTo>
                    <a:pt x="12700" y="308737"/>
                  </a:lnTo>
                  <a:cubicBezTo>
                    <a:pt x="12700" y="472313"/>
                    <a:pt x="145288" y="604901"/>
                    <a:pt x="308737" y="604901"/>
                  </a:cubicBezTo>
                  <a:cubicBezTo>
                    <a:pt x="312293" y="604901"/>
                    <a:pt x="315087" y="607695"/>
                    <a:pt x="315087" y="611251"/>
                  </a:cubicBezTo>
                  <a:cubicBezTo>
                    <a:pt x="315087" y="614807"/>
                    <a:pt x="312293" y="617601"/>
                    <a:pt x="308737" y="617601"/>
                  </a:cubicBezTo>
                  <a:cubicBezTo>
                    <a:pt x="305181" y="617601"/>
                    <a:pt x="302387" y="614807"/>
                    <a:pt x="302387" y="611251"/>
                  </a:cubicBezTo>
                  <a:cubicBezTo>
                    <a:pt x="302387" y="607695"/>
                    <a:pt x="305181" y="604901"/>
                    <a:pt x="308737" y="604901"/>
                  </a:cubicBezTo>
                  <a:cubicBezTo>
                    <a:pt x="472313" y="604901"/>
                    <a:pt x="604774" y="472313"/>
                    <a:pt x="604774" y="308864"/>
                  </a:cubicBezTo>
                  <a:cubicBezTo>
                    <a:pt x="604774" y="306451"/>
                    <a:pt x="606171" y="304292"/>
                    <a:pt x="608330" y="303149"/>
                  </a:cubicBezTo>
                  <a:lnTo>
                    <a:pt x="611124" y="308864"/>
                  </a:lnTo>
                  <a:lnTo>
                    <a:pt x="604774" y="308864"/>
                  </a:lnTo>
                  <a:cubicBezTo>
                    <a:pt x="604901" y="145288"/>
                    <a:pt x="472313" y="12700"/>
                    <a:pt x="308737" y="12700"/>
                  </a:cubicBezTo>
                  <a:cubicBezTo>
                    <a:pt x="306832" y="12700"/>
                    <a:pt x="304927" y="11811"/>
                    <a:pt x="303784" y="10287"/>
                  </a:cubicBezTo>
                  <a:lnTo>
                    <a:pt x="308737" y="6350"/>
                  </a:lnTo>
                  <a:lnTo>
                    <a:pt x="308737" y="12700"/>
                  </a:lnTo>
                  <a:cubicBezTo>
                    <a:pt x="145288" y="12700"/>
                    <a:pt x="12700" y="145288"/>
                    <a:pt x="12700" y="308737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TextBox 11" id="11"/>
          <p:cNvSpPr txBox="true"/>
          <p:nvPr/>
        </p:nvSpPr>
        <p:spPr>
          <a:xfrm rot="0">
            <a:off x="8001446" y="7482929"/>
            <a:ext cx="151210" cy="1028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37"/>
              </a:lnSpc>
            </a:pPr>
            <a:r>
              <a:rPr lang="en-US" sz="937" b="true">
                <a:solidFill>
                  <a:srgbClr val="FFFFFF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PC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8445550" y="7200751"/>
            <a:ext cx="3183434" cy="5722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874"/>
              </a:lnSpc>
            </a:pPr>
            <a:r>
              <a:rPr lang="en-US" sz="2750" b="true">
                <a:solidFill>
                  <a:srgbClr val="403C4E"/>
                </a:solidFill>
                <a:latin typeface="Arimo Bold"/>
                <a:ea typeface="Arimo Bold"/>
                <a:cs typeface="Arimo Bold"/>
                <a:sym typeface="Arimo Bold"/>
              </a:rPr>
              <a:t>da Paolo Capecchi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 descr="preencoded.png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TextBox 5" id="5"/>
          <p:cNvSpPr txBox="true"/>
          <p:nvPr/>
        </p:nvSpPr>
        <p:spPr>
          <a:xfrm rot="0">
            <a:off x="4176361" y="275887"/>
            <a:ext cx="9935278" cy="5334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500">
                <a:solidFill>
                  <a:srgbClr val="0E0E0E"/>
                </a:solidFill>
                <a:latin typeface="Gliker"/>
                <a:ea typeface="Gliker"/>
                <a:cs typeface="Gliker"/>
                <a:sym typeface="Gliker"/>
              </a:rPr>
              <a:t>La città senza mura: la sicurezza viene da Dio</a:t>
            </a:r>
          </a:p>
        </p:txBody>
      </p:sp>
      <p:grpSp>
        <p:nvGrpSpPr>
          <p:cNvPr name="Group 6" id="6"/>
          <p:cNvGrpSpPr/>
          <p:nvPr/>
        </p:nvGrpSpPr>
        <p:grpSpPr>
          <a:xfrm rot="0">
            <a:off x="3973081" y="185313"/>
            <a:ext cx="10138558" cy="724072"/>
            <a:chOff x="0" y="0"/>
            <a:chExt cx="13518078" cy="96543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12220" y="10541"/>
              <a:ext cx="13493636" cy="944245"/>
            </a:xfrm>
            <a:custGeom>
              <a:avLst/>
              <a:gdLst/>
              <a:ahLst/>
              <a:cxnLst/>
              <a:rect r="r" b="b" t="t" l="l"/>
              <a:pathLst>
                <a:path h="944245" w="13493636">
                  <a:moveTo>
                    <a:pt x="0" y="157480"/>
                  </a:moveTo>
                  <a:cubicBezTo>
                    <a:pt x="0" y="70485"/>
                    <a:pt x="83481" y="0"/>
                    <a:pt x="186248" y="0"/>
                  </a:cubicBezTo>
                  <a:lnTo>
                    <a:pt x="13307387" y="0"/>
                  </a:lnTo>
                  <a:cubicBezTo>
                    <a:pt x="13410155" y="0"/>
                    <a:pt x="13493636" y="70485"/>
                    <a:pt x="13493636" y="157353"/>
                  </a:cubicBezTo>
                  <a:lnTo>
                    <a:pt x="13493636" y="786892"/>
                  </a:lnTo>
                  <a:cubicBezTo>
                    <a:pt x="13493636" y="873760"/>
                    <a:pt x="13410302" y="944245"/>
                    <a:pt x="13307387" y="944245"/>
                  </a:cubicBezTo>
                  <a:lnTo>
                    <a:pt x="186248" y="944245"/>
                  </a:lnTo>
                  <a:cubicBezTo>
                    <a:pt x="83481" y="944245"/>
                    <a:pt x="0" y="873887"/>
                    <a:pt x="0" y="786892"/>
                  </a:cubicBezTo>
                  <a:close/>
                </a:path>
              </a:pathLst>
            </a:custGeom>
            <a:solidFill>
              <a:srgbClr val="4472C4">
                <a:alpha val="29804"/>
              </a:srgbClr>
            </a:solid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3518076" cy="965454"/>
            </a:xfrm>
            <a:custGeom>
              <a:avLst/>
              <a:gdLst/>
              <a:ahLst/>
              <a:cxnLst/>
              <a:rect r="r" b="b" t="t" l="l"/>
              <a:pathLst>
                <a:path h="965454" w="13518076">
                  <a:moveTo>
                    <a:pt x="0" y="168021"/>
                  </a:moveTo>
                  <a:cubicBezTo>
                    <a:pt x="0" y="75057"/>
                    <a:pt x="89075" y="0"/>
                    <a:pt x="198468" y="0"/>
                  </a:cubicBezTo>
                  <a:lnTo>
                    <a:pt x="13319607" y="0"/>
                  </a:lnTo>
                  <a:lnTo>
                    <a:pt x="13319607" y="10541"/>
                  </a:lnTo>
                  <a:lnTo>
                    <a:pt x="13319607" y="0"/>
                  </a:lnTo>
                  <a:cubicBezTo>
                    <a:pt x="13429000" y="0"/>
                    <a:pt x="13518076" y="75057"/>
                    <a:pt x="13518076" y="168021"/>
                  </a:cubicBezTo>
                  <a:lnTo>
                    <a:pt x="13505856" y="168021"/>
                  </a:lnTo>
                  <a:lnTo>
                    <a:pt x="13518076" y="168021"/>
                  </a:lnTo>
                  <a:lnTo>
                    <a:pt x="13518076" y="797433"/>
                  </a:lnTo>
                  <a:lnTo>
                    <a:pt x="13505856" y="797433"/>
                  </a:lnTo>
                  <a:lnTo>
                    <a:pt x="13518076" y="797433"/>
                  </a:lnTo>
                  <a:cubicBezTo>
                    <a:pt x="13518076" y="890397"/>
                    <a:pt x="13429000" y="965454"/>
                    <a:pt x="13319607" y="965454"/>
                  </a:cubicBezTo>
                  <a:lnTo>
                    <a:pt x="13319607" y="954913"/>
                  </a:lnTo>
                  <a:lnTo>
                    <a:pt x="13319607" y="965454"/>
                  </a:lnTo>
                  <a:lnTo>
                    <a:pt x="198468" y="965454"/>
                  </a:lnTo>
                  <a:lnTo>
                    <a:pt x="198468" y="954913"/>
                  </a:lnTo>
                  <a:lnTo>
                    <a:pt x="198468" y="965454"/>
                  </a:lnTo>
                  <a:cubicBezTo>
                    <a:pt x="89075" y="965454"/>
                    <a:pt x="0" y="890397"/>
                    <a:pt x="0" y="797433"/>
                  </a:cubicBezTo>
                  <a:lnTo>
                    <a:pt x="0" y="168021"/>
                  </a:lnTo>
                  <a:lnTo>
                    <a:pt x="12220" y="168021"/>
                  </a:lnTo>
                  <a:lnTo>
                    <a:pt x="0" y="168021"/>
                  </a:lnTo>
                  <a:moveTo>
                    <a:pt x="24588" y="168021"/>
                  </a:moveTo>
                  <a:lnTo>
                    <a:pt x="24588" y="797433"/>
                  </a:lnTo>
                  <a:lnTo>
                    <a:pt x="12220" y="797433"/>
                  </a:lnTo>
                  <a:lnTo>
                    <a:pt x="24440" y="797433"/>
                  </a:lnTo>
                  <a:cubicBezTo>
                    <a:pt x="24440" y="878332"/>
                    <a:pt x="102032" y="944245"/>
                    <a:pt x="198321" y="944245"/>
                  </a:cubicBezTo>
                  <a:lnTo>
                    <a:pt x="13319607" y="944245"/>
                  </a:lnTo>
                  <a:cubicBezTo>
                    <a:pt x="13415896" y="944245"/>
                    <a:pt x="13493488" y="878332"/>
                    <a:pt x="13493488" y="797433"/>
                  </a:cubicBezTo>
                  <a:lnTo>
                    <a:pt x="13493488" y="168021"/>
                  </a:lnTo>
                  <a:cubicBezTo>
                    <a:pt x="13493488" y="87122"/>
                    <a:pt x="13415896" y="21209"/>
                    <a:pt x="13319607" y="21209"/>
                  </a:cubicBezTo>
                  <a:lnTo>
                    <a:pt x="198468" y="21209"/>
                  </a:lnTo>
                  <a:lnTo>
                    <a:pt x="198468" y="10541"/>
                  </a:lnTo>
                  <a:lnTo>
                    <a:pt x="198468" y="21082"/>
                  </a:lnTo>
                  <a:cubicBezTo>
                    <a:pt x="102179" y="21209"/>
                    <a:pt x="24588" y="87122"/>
                    <a:pt x="24588" y="168021"/>
                  </a:cubicBezTo>
                  <a:close/>
                </a:path>
              </a:pathLst>
            </a:custGeom>
            <a:solidFill>
              <a:srgbClr val="172C51"/>
            </a:solidFill>
          </p:spPr>
        </p:sp>
      </p:grpSp>
      <p:grpSp>
        <p:nvGrpSpPr>
          <p:cNvPr name="Group 9" id="9"/>
          <p:cNvGrpSpPr/>
          <p:nvPr/>
        </p:nvGrpSpPr>
        <p:grpSpPr>
          <a:xfrm rot="0">
            <a:off x="470694" y="1159699"/>
            <a:ext cx="8202612" cy="4159560"/>
            <a:chOff x="0" y="0"/>
            <a:chExt cx="10936817" cy="554608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-96774" y="-110617"/>
              <a:ext cx="11126343" cy="5752973"/>
            </a:xfrm>
            <a:custGeom>
              <a:avLst/>
              <a:gdLst/>
              <a:ahLst/>
              <a:cxnLst/>
              <a:rect r="r" b="b" t="t" l="l"/>
              <a:pathLst>
                <a:path h="5752973" w="11126343">
                  <a:moveTo>
                    <a:pt x="112649" y="126492"/>
                  </a:moveTo>
                  <a:cubicBezTo>
                    <a:pt x="401447" y="42164"/>
                    <a:pt x="776097" y="163830"/>
                    <a:pt x="1213104" y="126492"/>
                  </a:cubicBezTo>
                  <a:cubicBezTo>
                    <a:pt x="1650111" y="89154"/>
                    <a:pt x="1774571" y="223139"/>
                    <a:pt x="2204466" y="126492"/>
                  </a:cubicBezTo>
                  <a:cubicBezTo>
                    <a:pt x="2634361" y="29845"/>
                    <a:pt x="3066669" y="252984"/>
                    <a:pt x="3413887" y="126492"/>
                  </a:cubicBezTo>
                  <a:cubicBezTo>
                    <a:pt x="3761105" y="0"/>
                    <a:pt x="3851910" y="135509"/>
                    <a:pt x="4078097" y="126492"/>
                  </a:cubicBezTo>
                  <a:cubicBezTo>
                    <a:pt x="4304284" y="117475"/>
                    <a:pt x="4792726" y="141605"/>
                    <a:pt x="5178552" y="126492"/>
                  </a:cubicBezTo>
                  <a:cubicBezTo>
                    <a:pt x="5564378" y="111379"/>
                    <a:pt x="5717667" y="243078"/>
                    <a:pt x="6169914" y="126492"/>
                  </a:cubicBezTo>
                  <a:cubicBezTo>
                    <a:pt x="6622161" y="9906"/>
                    <a:pt x="6780276" y="211582"/>
                    <a:pt x="6943217" y="126492"/>
                  </a:cubicBezTo>
                  <a:cubicBezTo>
                    <a:pt x="7106158" y="41402"/>
                    <a:pt x="7399401" y="190119"/>
                    <a:pt x="7825486" y="126492"/>
                  </a:cubicBezTo>
                  <a:cubicBezTo>
                    <a:pt x="8251571" y="62865"/>
                    <a:pt x="8688324" y="171958"/>
                    <a:pt x="9034907" y="126492"/>
                  </a:cubicBezTo>
                  <a:cubicBezTo>
                    <a:pt x="9381490" y="81026"/>
                    <a:pt x="10453751" y="279527"/>
                    <a:pt x="11017631" y="126492"/>
                  </a:cubicBezTo>
                  <a:cubicBezTo>
                    <a:pt x="11107039" y="421640"/>
                    <a:pt x="10908919" y="674243"/>
                    <a:pt x="11017631" y="1100709"/>
                  </a:cubicBezTo>
                  <a:cubicBezTo>
                    <a:pt x="11126343" y="1527175"/>
                    <a:pt x="10929747" y="1481836"/>
                    <a:pt x="11017631" y="1854327"/>
                  </a:cubicBezTo>
                  <a:cubicBezTo>
                    <a:pt x="11105515" y="2226818"/>
                    <a:pt x="10934065" y="2329434"/>
                    <a:pt x="11017631" y="2663063"/>
                  </a:cubicBezTo>
                  <a:cubicBezTo>
                    <a:pt x="11101197" y="2996692"/>
                    <a:pt x="10913491" y="3229483"/>
                    <a:pt x="11017631" y="3582162"/>
                  </a:cubicBezTo>
                  <a:cubicBezTo>
                    <a:pt x="11121771" y="3934841"/>
                    <a:pt x="10959465" y="4175506"/>
                    <a:pt x="11017631" y="4335780"/>
                  </a:cubicBezTo>
                  <a:cubicBezTo>
                    <a:pt x="11075797" y="4496054"/>
                    <a:pt x="10923524" y="5300345"/>
                    <a:pt x="11017631" y="5640832"/>
                  </a:cubicBezTo>
                  <a:cubicBezTo>
                    <a:pt x="10741787" y="5683504"/>
                    <a:pt x="10555478" y="5599176"/>
                    <a:pt x="10135362" y="5640832"/>
                  </a:cubicBezTo>
                  <a:cubicBezTo>
                    <a:pt x="9715246" y="5682488"/>
                    <a:pt x="9303004" y="5612765"/>
                    <a:pt x="8925941" y="5640832"/>
                  </a:cubicBezTo>
                  <a:cubicBezTo>
                    <a:pt x="8548878" y="5668899"/>
                    <a:pt x="8273669" y="5528691"/>
                    <a:pt x="7716520" y="5640832"/>
                  </a:cubicBezTo>
                  <a:cubicBezTo>
                    <a:pt x="7159371" y="5752973"/>
                    <a:pt x="7259066" y="5589397"/>
                    <a:pt x="6834251" y="5640832"/>
                  </a:cubicBezTo>
                  <a:cubicBezTo>
                    <a:pt x="6409436" y="5692267"/>
                    <a:pt x="6148451" y="5556377"/>
                    <a:pt x="5733796" y="5640832"/>
                  </a:cubicBezTo>
                  <a:cubicBezTo>
                    <a:pt x="5319141" y="5725287"/>
                    <a:pt x="4944110" y="5550535"/>
                    <a:pt x="4524375" y="5640832"/>
                  </a:cubicBezTo>
                  <a:cubicBezTo>
                    <a:pt x="4104640" y="5731129"/>
                    <a:pt x="4090035" y="5571236"/>
                    <a:pt x="3860165" y="5640832"/>
                  </a:cubicBezTo>
                  <a:cubicBezTo>
                    <a:pt x="3630295" y="5710428"/>
                    <a:pt x="3155696" y="5602224"/>
                    <a:pt x="2977896" y="5640832"/>
                  </a:cubicBezTo>
                  <a:cubicBezTo>
                    <a:pt x="2800096" y="5679440"/>
                    <a:pt x="2377567" y="5629529"/>
                    <a:pt x="2204593" y="5640832"/>
                  </a:cubicBezTo>
                  <a:cubicBezTo>
                    <a:pt x="2031619" y="5652135"/>
                    <a:pt x="1575054" y="5631053"/>
                    <a:pt x="1213231" y="5640832"/>
                  </a:cubicBezTo>
                  <a:cubicBezTo>
                    <a:pt x="851408" y="5650611"/>
                    <a:pt x="493014" y="5618607"/>
                    <a:pt x="112776" y="5640832"/>
                  </a:cubicBezTo>
                  <a:cubicBezTo>
                    <a:pt x="0" y="5195697"/>
                    <a:pt x="206375" y="5015484"/>
                    <a:pt x="112776" y="4611497"/>
                  </a:cubicBezTo>
                  <a:cubicBezTo>
                    <a:pt x="19177" y="4207510"/>
                    <a:pt x="167005" y="3993134"/>
                    <a:pt x="112776" y="3747643"/>
                  </a:cubicBezTo>
                  <a:cubicBezTo>
                    <a:pt x="58547" y="3502152"/>
                    <a:pt x="118618" y="3021203"/>
                    <a:pt x="112776" y="2773426"/>
                  </a:cubicBezTo>
                  <a:cubicBezTo>
                    <a:pt x="106934" y="2525649"/>
                    <a:pt x="200406" y="2317115"/>
                    <a:pt x="112776" y="2019808"/>
                  </a:cubicBezTo>
                  <a:cubicBezTo>
                    <a:pt x="25146" y="1722501"/>
                    <a:pt x="198247" y="1446911"/>
                    <a:pt x="112776" y="1100709"/>
                  </a:cubicBezTo>
                  <a:cubicBezTo>
                    <a:pt x="27305" y="754507"/>
                    <a:pt x="202565" y="579628"/>
                    <a:pt x="112776" y="126492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-76327" y="-87884"/>
              <a:ext cx="11089386" cy="5743448"/>
            </a:xfrm>
            <a:custGeom>
              <a:avLst/>
              <a:gdLst/>
              <a:ahLst/>
              <a:cxnLst/>
              <a:rect r="r" b="b" t="t" l="l"/>
              <a:pathLst>
                <a:path h="5743448" w="11089386">
                  <a:moveTo>
                    <a:pt x="92202" y="103759"/>
                  </a:moveTo>
                  <a:cubicBezTo>
                    <a:pt x="378587" y="68326"/>
                    <a:pt x="525018" y="140843"/>
                    <a:pt x="865505" y="103759"/>
                  </a:cubicBezTo>
                  <a:cubicBezTo>
                    <a:pt x="1205992" y="66675"/>
                    <a:pt x="1704975" y="137795"/>
                    <a:pt x="2074926" y="103759"/>
                  </a:cubicBezTo>
                  <a:cubicBezTo>
                    <a:pt x="2444877" y="69723"/>
                    <a:pt x="2952115" y="174371"/>
                    <a:pt x="3284347" y="103759"/>
                  </a:cubicBezTo>
                  <a:cubicBezTo>
                    <a:pt x="3616579" y="33147"/>
                    <a:pt x="3825367" y="199009"/>
                    <a:pt x="4275709" y="103759"/>
                  </a:cubicBezTo>
                  <a:cubicBezTo>
                    <a:pt x="4726051" y="8509"/>
                    <a:pt x="5120132" y="207518"/>
                    <a:pt x="5376164" y="103759"/>
                  </a:cubicBezTo>
                  <a:cubicBezTo>
                    <a:pt x="5632196" y="0"/>
                    <a:pt x="5780659" y="183007"/>
                    <a:pt x="6149467" y="103759"/>
                  </a:cubicBezTo>
                  <a:cubicBezTo>
                    <a:pt x="6518275" y="24511"/>
                    <a:pt x="6721856" y="132588"/>
                    <a:pt x="7140829" y="103759"/>
                  </a:cubicBezTo>
                  <a:cubicBezTo>
                    <a:pt x="7559802" y="74930"/>
                    <a:pt x="7628001" y="122555"/>
                    <a:pt x="7805039" y="103759"/>
                  </a:cubicBezTo>
                  <a:cubicBezTo>
                    <a:pt x="7982077" y="84963"/>
                    <a:pt x="8280273" y="177038"/>
                    <a:pt x="8578342" y="103759"/>
                  </a:cubicBezTo>
                  <a:cubicBezTo>
                    <a:pt x="8876411" y="30480"/>
                    <a:pt x="9047353" y="128778"/>
                    <a:pt x="9351645" y="103759"/>
                  </a:cubicBezTo>
                  <a:cubicBezTo>
                    <a:pt x="9655937" y="78740"/>
                    <a:pt x="10229469" y="279019"/>
                    <a:pt x="10997311" y="103759"/>
                  </a:cubicBezTo>
                  <a:cubicBezTo>
                    <a:pt x="11089386" y="495300"/>
                    <a:pt x="10909808" y="846455"/>
                    <a:pt x="10997311" y="1077976"/>
                  </a:cubicBezTo>
                  <a:cubicBezTo>
                    <a:pt x="11084814" y="1309497"/>
                    <a:pt x="10939145" y="1708531"/>
                    <a:pt x="10997311" y="1886712"/>
                  </a:cubicBezTo>
                  <a:cubicBezTo>
                    <a:pt x="11055477" y="2064893"/>
                    <a:pt x="10991088" y="2320925"/>
                    <a:pt x="10997311" y="2695448"/>
                  </a:cubicBezTo>
                  <a:cubicBezTo>
                    <a:pt x="11003534" y="3069971"/>
                    <a:pt x="10950956" y="3342132"/>
                    <a:pt x="10997311" y="3669665"/>
                  </a:cubicBezTo>
                  <a:cubicBezTo>
                    <a:pt x="11043666" y="3997198"/>
                    <a:pt x="10983722" y="4177919"/>
                    <a:pt x="10997311" y="4478401"/>
                  </a:cubicBezTo>
                  <a:cubicBezTo>
                    <a:pt x="11010900" y="4778883"/>
                    <a:pt x="10982706" y="5283200"/>
                    <a:pt x="10997311" y="5617972"/>
                  </a:cubicBezTo>
                  <a:cubicBezTo>
                    <a:pt x="10544302" y="5743448"/>
                    <a:pt x="10126091" y="5510657"/>
                    <a:pt x="9896856" y="5617972"/>
                  </a:cubicBezTo>
                  <a:cubicBezTo>
                    <a:pt x="9667621" y="5725287"/>
                    <a:pt x="9189466" y="5577840"/>
                    <a:pt x="8687435" y="5617972"/>
                  </a:cubicBezTo>
                  <a:cubicBezTo>
                    <a:pt x="8185404" y="5658104"/>
                    <a:pt x="7876667" y="5562092"/>
                    <a:pt x="7478014" y="5617972"/>
                  </a:cubicBezTo>
                  <a:cubicBezTo>
                    <a:pt x="7079361" y="5673852"/>
                    <a:pt x="6912864" y="5599684"/>
                    <a:pt x="6377559" y="5617972"/>
                  </a:cubicBezTo>
                  <a:cubicBezTo>
                    <a:pt x="5842254" y="5636260"/>
                    <a:pt x="5599557" y="5597652"/>
                    <a:pt x="5277104" y="5617972"/>
                  </a:cubicBezTo>
                  <a:cubicBezTo>
                    <a:pt x="4954651" y="5638292"/>
                    <a:pt x="4822952" y="5522214"/>
                    <a:pt x="4394835" y="5617972"/>
                  </a:cubicBezTo>
                  <a:cubicBezTo>
                    <a:pt x="3966718" y="5713730"/>
                    <a:pt x="3865118" y="5554345"/>
                    <a:pt x="3621532" y="5617972"/>
                  </a:cubicBezTo>
                  <a:cubicBezTo>
                    <a:pt x="3377946" y="5681599"/>
                    <a:pt x="3151251" y="5587111"/>
                    <a:pt x="2848229" y="5617972"/>
                  </a:cubicBezTo>
                  <a:cubicBezTo>
                    <a:pt x="2545207" y="5648833"/>
                    <a:pt x="1910461" y="5540375"/>
                    <a:pt x="1638808" y="5617972"/>
                  </a:cubicBezTo>
                  <a:cubicBezTo>
                    <a:pt x="1367155" y="5695569"/>
                    <a:pt x="863600" y="5543042"/>
                    <a:pt x="92329" y="5617972"/>
                  </a:cubicBezTo>
                  <a:cubicBezTo>
                    <a:pt x="7493" y="5245862"/>
                    <a:pt x="121285" y="5209794"/>
                    <a:pt x="92329" y="4809236"/>
                  </a:cubicBezTo>
                  <a:cubicBezTo>
                    <a:pt x="63373" y="4408678"/>
                    <a:pt x="161544" y="4054475"/>
                    <a:pt x="92329" y="3835019"/>
                  </a:cubicBezTo>
                  <a:cubicBezTo>
                    <a:pt x="23114" y="3615563"/>
                    <a:pt x="112014" y="3440303"/>
                    <a:pt x="92329" y="3081401"/>
                  </a:cubicBezTo>
                  <a:cubicBezTo>
                    <a:pt x="72644" y="2722499"/>
                    <a:pt x="184658" y="2536571"/>
                    <a:pt x="92329" y="2217547"/>
                  </a:cubicBezTo>
                  <a:cubicBezTo>
                    <a:pt x="0" y="1898523"/>
                    <a:pt x="142113" y="1797812"/>
                    <a:pt x="92329" y="1463929"/>
                  </a:cubicBezTo>
                  <a:cubicBezTo>
                    <a:pt x="42545" y="1130046"/>
                    <a:pt x="130175" y="568960"/>
                    <a:pt x="92329" y="103759"/>
                  </a:cubicBezTo>
                  <a:close/>
                </a:path>
              </a:pathLst>
            </a:custGeom>
            <a:solidFill>
              <a:srgbClr val="FFF2CC"/>
            </a:solidFill>
          </p:spPr>
        </p:sp>
        <p:sp>
          <p:nvSpPr>
            <p:cNvPr name="Freeform 12" id="12"/>
            <p:cNvSpPr/>
            <p:nvPr/>
          </p:nvSpPr>
          <p:spPr>
            <a:xfrm flipH="false" flipV="false" rot="0">
              <a:off x="-59309" y="-82169"/>
              <a:ext cx="11056620" cy="5690743"/>
            </a:xfrm>
            <a:custGeom>
              <a:avLst/>
              <a:gdLst/>
              <a:ahLst/>
              <a:cxnLst/>
              <a:rect r="r" b="b" t="t" l="l"/>
              <a:pathLst>
                <a:path h="5690743" w="11056620">
                  <a:moveTo>
                    <a:pt x="70739" y="82804"/>
                  </a:moveTo>
                  <a:cubicBezTo>
                    <a:pt x="232283" y="35560"/>
                    <a:pt x="419354" y="51689"/>
                    <a:pt x="624205" y="69088"/>
                  </a:cubicBezTo>
                  <a:cubicBezTo>
                    <a:pt x="794385" y="83439"/>
                    <a:pt x="978027" y="98933"/>
                    <a:pt x="1174242" y="82169"/>
                  </a:cubicBezTo>
                  <a:lnTo>
                    <a:pt x="1175639" y="98044"/>
                  </a:lnTo>
                  <a:lnTo>
                    <a:pt x="1174242" y="82169"/>
                  </a:lnTo>
                  <a:cubicBezTo>
                    <a:pt x="1367917" y="65659"/>
                    <a:pt x="1500886" y="82423"/>
                    <a:pt x="1624838" y="98171"/>
                  </a:cubicBezTo>
                  <a:cubicBezTo>
                    <a:pt x="1734439" y="112014"/>
                    <a:pt x="1836420" y="124841"/>
                    <a:pt x="1968119" y="113665"/>
                  </a:cubicBezTo>
                  <a:cubicBezTo>
                    <a:pt x="2026285" y="108712"/>
                    <a:pt x="2090293" y="99060"/>
                    <a:pt x="2163445" y="82550"/>
                  </a:cubicBezTo>
                  <a:cubicBezTo>
                    <a:pt x="2375535" y="34925"/>
                    <a:pt x="2587879" y="63881"/>
                    <a:pt x="2787396" y="91059"/>
                  </a:cubicBezTo>
                  <a:cubicBezTo>
                    <a:pt x="2970784" y="116078"/>
                    <a:pt x="3142615" y="139192"/>
                    <a:pt x="3298571" y="104140"/>
                  </a:cubicBezTo>
                  <a:cubicBezTo>
                    <a:pt x="3323209" y="98679"/>
                    <a:pt x="3347339" y="91694"/>
                    <a:pt x="3370961" y="83185"/>
                  </a:cubicBezTo>
                  <a:lnTo>
                    <a:pt x="3376422" y="98044"/>
                  </a:lnTo>
                  <a:lnTo>
                    <a:pt x="3370961" y="83185"/>
                  </a:lnTo>
                  <a:cubicBezTo>
                    <a:pt x="3599434" y="0"/>
                    <a:pt x="3720211" y="28194"/>
                    <a:pt x="3837686" y="56007"/>
                  </a:cubicBezTo>
                  <a:cubicBezTo>
                    <a:pt x="3901186" y="70993"/>
                    <a:pt x="3962273" y="85344"/>
                    <a:pt x="4039997" y="82296"/>
                  </a:cubicBezTo>
                  <a:lnTo>
                    <a:pt x="4040632" y="98171"/>
                  </a:lnTo>
                  <a:lnTo>
                    <a:pt x="4039997" y="82169"/>
                  </a:lnTo>
                  <a:cubicBezTo>
                    <a:pt x="4139184" y="78232"/>
                    <a:pt x="4288155" y="80518"/>
                    <a:pt x="4456049" y="83185"/>
                  </a:cubicBezTo>
                  <a:cubicBezTo>
                    <a:pt x="4673600" y="86741"/>
                    <a:pt x="4923409" y="90678"/>
                    <a:pt x="5140452" y="82169"/>
                  </a:cubicBezTo>
                  <a:lnTo>
                    <a:pt x="5141087" y="98044"/>
                  </a:lnTo>
                  <a:lnTo>
                    <a:pt x="5140452" y="82169"/>
                  </a:lnTo>
                  <a:cubicBezTo>
                    <a:pt x="5289296" y="76327"/>
                    <a:pt x="5403850" y="92202"/>
                    <a:pt x="5512943" y="107188"/>
                  </a:cubicBezTo>
                  <a:cubicBezTo>
                    <a:pt x="5614162" y="121158"/>
                    <a:pt x="5710301" y="134366"/>
                    <a:pt x="5825871" y="129794"/>
                  </a:cubicBezTo>
                  <a:cubicBezTo>
                    <a:pt x="5912231" y="126365"/>
                    <a:pt x="6009767" y="113157"/>
                    <a:pt x="6128385" y="82550"/>
                  </a:cubicBezTo>
                  <a:lnTo>
                    <a:pt x="6132322" y="97917"/>
                  </a:lnTo>
                  <a:lnTo>
                    <a:pt x="6128385" y="82550"/>
                  </a:lnTo>
                  <a:cubicBezTo>
                    <a:pt x="6391275" y="14732"/>
                    <a:pt x="6556756" y="53086"/>
                    <a:pt x="6679946" y="81661"/>
                  </a:cubicBezTo>
                  <a:cubicBezTo>
                    <a:pt x="6754622" y="98933"/>
                    <a:pt x="6809486" y="111379"/>
                    <a:pt x="6861683" y="97917"/>
                  </a:cubicBezTo>
                  <a:cubicBezTo>
                    <a:pt x="6873875" y="94742"/>
                    <a:pt x="6886067" y="90170"/>
                    <a:pt x="6898259" y="83820"/>
                  </a:cubicBezTo>
                  <a:cubicBezTo>
                    <a:pt x="6982968" y="39624"/>
                    <a:pt x="7099173" y="54991"/>
                    <a:pt x="7238238" y="72644"/>
                  </a:cubicBezTo>
                  <a:cubicBezTo>
                    <a:pt x="7387336" y="91567"/>
                    <a:pt x="7569200" y="114554"/>
                    <a:pt x="7785481" y="82169"/>
                  </a:cubicBezTo>
                  <a:lnTo>
                    <a:pt x="7787767" y="97917"/>
                  </a:lnTo>
                  <a:lnTo>
                    <a:pt x="7785481" y="82169"/>
                  </a:lnTo>
                  <a:cubicBezTo>
                    <a:pt x="8016240" y="47625"/>
                    <a:pt x="8249793" y="63500"/>
                    <a:pt x="8468741" y="78232"/>
                  </a:cubicBezTo>
                  <a:cubicBezTo>
                    <a:pt x="8658352" y="91059"/>
                    <a:pt x="8836533" y="102997"/>
                    <a:pt x="8995156" y="82169"/>
                  </a:cubicBezTo>
                  <a:lnTo>
                    <a:pt x="8997188" y="97917"/>
                  </a:lnTo>
                  <a:lnTo>
                    <a:pt x="8995156" y="82169"/>
                  </a:lnTo>
                  <a:cubicBezTo>
                    <a:pt x="9127744" y="64770"/>
                    <a:pt x="9363583" y="82550"/>
                    <a:pt x="9633204" y="102743"/>
                  </a:cubicBezTo>
                  <a:cubicBezTo>
                    <a:pt x="10006203" y="130683"/>
                    <a:pt x="10447147" y="163703"/>
                    <a:pt x="10785729" y="119253"/>
                  </a:cubicBezTo>
                  <a:cubicBezTo>
                    <a:pt x="10853801" y="110363"/>
                    <a:pt x="10917555" y="98298"/>
                    <a:pt x="10975721" y="82550"/>
                  </a:cubicBezTo>
                  <a:cubicBezTo>
                    <a:pt x="10983976" y="80264"/>
                    <a:pt x="10992612" y="85090"/>
                    <a:pt x="10995025" y="93218"/>
                  </a:cubicBezTo>
                  <a:cubicBezTo>
                    <a:pt x="11038078" y="235331"/>
                    <a:pt x="11016234" y="367665"/>
                    <a:pt x="10993120" y="508635"/>
                  </a:cubicBezTo>
                  <a:cubicBezTo>
                    <a:pt x="10966831" y="669671"/>
                    <a:pt x="10938256" y="844550"/>
                    <a:pt x="10995279" y="1068070"/>
                  </a:cubicBezTo>
                  <a:lnTo>
                    <a:pt x="10979912" y="1072007"/>
                  </a:lnTo>
                  <a:lnTo>
                    <a:pt x="10995279" y="1068070"/>
                  </a:lnTo>
                  <a:cubicBezTo>
                    <a:pt x="11052810" y="1293749"/>
                    <a:pt x="11026013" y="1390777"/>
                    <a:pt x="10999851" y="1484630"/>
                  </a:cubicBezTo>
                  <a:cubicBezTo>
                    <a:pt x="10976737" y="1567434"/>
                    <a:pt x="10954131" y="1647190"/>
                    <a:pt x="10995406" y="1821942"/>
                  </a:cubicBezTo>
                  <a:cubicBezTo>
                    <a:pt x="11040999" y="2014982"/>
                    <a:pt x="11017885" y="2137410"/>
                    <a:pt x="10995914" y="2253996"/>
                  </a:cubicBezTo>
                  <a:cubicBezTo>
                    <a:pt x="10975467" y="2362454"/>
                    <a:pt x="10956163" y="2465070"/>
                    <a:pt x="10992358" y="2618486"/>
                  </a:cubicBezTo>
                  <a:cubicBezTo>
                    <a:pt x="10993247" y="2622423"/>
                    <a:pt x="10994263" y="2626487"/>
                    <a:pt x="10995279" y="2630424"/>
                  </a:cubicBezTo>
                  <a:cubicBezTo>
                    <a:pt x="11036300" y="2794254"/>
                    <a:pt x="11013186" y="2934208"/>
                    <a:pt x="10990580" y="3072257"/>
                  </a:cubicBezTo>
                  <a:cubicBezTo>
                    <a:pt x="10967593" y="3212973"/>
                    <a:pt x="10944987" y="3351784"/>
                    <a:pt x="10986389" y="3517011"/>
                  </a:cubicBezTo>
                  <a:cubicBezTo>
                    <a:pt x="10989056" y="3527552"/>
                    <a:pt x="10991850" y="3538093"/>
                    <a:pt x="10995025" y="3548888"/>
                  </a:cubicBezTo>
                  <a:lnTo>
                    <a:pt x="10979785" y="3553333"/>
                  </a:lnTo>
                  <a:lnTo>
                    <a:pt x="10995025" y="3548888"/>
                  </a:lnTo>
                  <a:cubicBezTo>
                    <a:pt x="11056620" y="3757676"/>
                    <a:pt x="11026521" y="3927983"/>
                    <a:pt x="11002645" y="4063746"/>
                  </a:cubicBezTo>
                  <a:cubicBezTo>
                    <a:pt x="10986135" y="4157472"/>
                    <a:pt x="10973562" y="4230878"/>
                    <a:pt x="10991469" y="4291584"/>
                  </a:cubicBezTo>
                  <a:cubicBezTo>
                    <a:pt x="10992485" y="4295013"/>
                    <a:pt x="10993628" y="4298315"/>
                    <a:pt x="10994771" y="4301617"/>
                  </a:cubicBezTo>
                  <a:cubicBezTo>
                    <a:pt x="11021568" y="4375277"/>
                    <a:pt x="11006328" y="4571111"/>
                    <a:pt x="10989818" y="4789805"/>
                  </a:cubicBezTo>
                  <a:cubicBezTo>
                    <a:pt x="10967974" y="5080381"/>
                    <a:pt x="10942701" y="5418328"/>
                    <a:pt x="10995025" y="5607812"/>
                  </a:cubicBezTo>
                  <a:cubicBezTo>
                    <a:pt x="10996168" y="5612130"/>
                    <a:pt x="10995533" y="5616829"/>
                    <a:pt x="10992993" y="5620639"/>
                  </a:cubicBezTo>
                  <a:cubicBezTo>
                    <a:pt x="10990453" y="5624449"/>
                    <a:pt x="10986516" y="5626989"/>
                    <a:pt x="10982071" y="5627751"/>
                  </a:cubicBezTo>
                  <a:cubicBezTo>
                    <a:pt x="10847197" y="5648579"/>
                    <a:pt x="10733532" y="5639562"/>
                    <a:pt x="10606278" y="5629402"/>
                  </a:cubicBezTo>
                  <a:cubicBezTo>
                    <a:pt x="10469245" y="5618480"/>
                    <a:pt x="10315321" y="5606415"/>
                    <a:pt x="10098913" y="5627751"/>
                  </a:cubicBezTo>
                  <a:lnTo>
                    <a:pt x="10097389" y="5612003"/>
                  </a:lnTo>
                  <a:lnTo>
                    <a:pt x="10098913" y="5627751"/>
                  </a:lnTo>
                  <a:cubicBezTo>
                    <a:pt x="9871964" y="5650230"/>
                    <a:pt x="9647555" y="5640451"/>
                    <a:pt x="9430893" y="5630926"/>
                  </a:cubicBezTo>
                  <a:cubicBezTo>
                    <a:pt x="9243822" y="5622798"/>
                    <a:pt x="9062593" y="5614797"/>
                    <a:pt x="8889111" y="5627751"/>
                  </a:cubicBezTo>
                  <a:cubicBezTo>
                    <a:pt x="8741156" y="5638800"/>
                    <a:pt x="8608822" y="5624195"/>
                    <a:pt x="8471027" y="5608955"/>
                  </a:cubicBezTo>
                  <a:cubicBezTo>
                    <a:pt x="8317357" y="5592064"/>
                    <a:pt x="8156194" y="5574284"/>
                    <a:pt x="7955534" y="5589270"/>
                  </a:cubicBezTo>
                  <a:cubicBezTo>
                    <a:pt x="7871841" y="5595493"/>
                    <a:pt x="7781417" y="5607431"/>
                    <a:pt x="7681595" y="5627497"/>
                  </a:cubicBezTo>
                  <a:lnTo>
                    <a:pt x="7678420" y="5611876"/>
                  </a:lnTo>
                  <a:lnTo>
                    <a:pt x="7681595" y="5627497"/>
                  </a:lnTo>
                  <a:cubicBezTo>
                    <a:pt x="7367397" y="5690743"/>
                    <a:pt x="7259066" y="5667121"/>
                    <a:pt x="7149592" y="5642610"/>
                  </a:cubicBezTo>
                  <a:cubicBezTo>
                    <a:pt x="7066280" y="5624068"/>
                    <a:pt x="6982714" y="5605272"/>
                    <a:pt x="6798056" y="5627624"/>
                  </a:cubicBezTo>
                  <a:lnTo>
                    <a:pt x="6796151" y="5611876"/>
                  </a:lnTo>
                  <a:lnTo>
                    <a:pt x="6798056" y="5627624"/>
                  </a:lnTo>
                  <a:cubicBezTo>
                    <a:pt x="6599047" y="5651754"/>
                    <a:pt x="6435725" y="5635117"/>
                    <a:pt x="6277483" y="5618988"/>
                  </a:cubicBezTo>
                  <a:cubicBezTo>
                    <a:pt x="6126099" y="5603621"/>
                    <a:pt x="5979668" y="5588762"/>
                    <a:pt x="5809107" y="5609463"/>
                  </a:cubicBezTo>
                  <a:cubicBezTo>
                    <a:pt x="5773547" y="5613781"/>
                    <a:pt x="5736844" y="5619623"/>
                    <a:pt x="5698871" y="5627370"/>
                  </a:cubicBezTo>
                  <a:lnTo>
                    <a:pt x="5695696" y="5611876"/>
                  </a:lnTo>
                  <a:lnTo>
                    <a:pt x="5698871" y="5627370"/>
                  </a:lnTo>
                  <a:cubicBezTo>
                    <a:pt x="5491226" y="5669661"/>
                    <a:pt x="5293741" y="5647690"/>
                    <a:pt x="5098415" y="5626227"/>
                  </a:cubicBezTo>
                  <a:cubicBezTo>
                    <a:pt x="4901438" y="5604510"/>
                    <a:pt x="4706620" y="5583174"/>
                    <a:pt x="4501388" y="5624957"/>
                  </a:cubicBezTo>
                  <a:cubicBezTo>
                    <a:pt x="4497451" y="5625719"/>
                    <a:pt x="4493514" y="5626608"/>
                    <a:pt x="4489577" y="5627370"/>
                  </a:cubicBezTo>
                  <a:cubicBezTo>
                    <a:pt x="4254373" y="5678043"/>
                    <a:pt x="4143629" y="5650992"/>
                    <a:pt x="4052697" y="5628640"/>
                  </a:cubicBezTo>
                  <a:cubicBezTo>
                    <a:pt x="3990340" y="5613273"/>
                    <a:pt x="3940048" y="5600954"/>
                    <a:pt x="3863467" y="5617464"/>
                  </a:cubicBezTo>
                  <a:cubicBezTo>
                    <a:pt x="3851910" y="5620004"/>
                    <a:pt x="3839591" y="5623179"/>
                    <a:pt x="3826637" y="5627116"/>
                  </a:cubicBezTo>
                  <a:lnTo>
                    <a:pt x="3822065" y="5611876"/>
                  </a:lnTo>
                  <a:lnTo>
                    <a:pt x="3826637" y="5627116"/>
                  </a:lnTo>
                  <a:cubicBezTo>
                    <a:pt x="3693541" y="5667375"/>
                    <a:pt x="3482721" y="5649595"/>
                    <a:pt x="3296158" y="5634101"/>
                  </a:cubicBezTo>
                  <a:cubicBezTo>
                    <a:pt x="3149092" y="5621909"/>
                    <a:pt x="3017774" y="5611114"/>
                    <a:pt x="2943098" y="5627370"/>
                  </a:cubicBezTo>
                  <a:lnTo>
                    <a:pt x="2939669" y="5611876"/>
                  </a:lnTo>
                  <a:lnTo>
                    <a:pt x="2943098" y="5627370"/>
                  </a:lnTo>
                  <a:cubicBezTo>
                    <a:pt x="2832354" y="5651373"/>
                    <a:pt x="2630805" y="5641848"/>
                    <a:pt x="2453894" y="5633593"/>
                  </a:cubicBezTo>
                  <a:cubicBezTo>
                    <a:pt x="2338959" y="5628259"/>
                    <a:pt x="2234057" y="5623306"/>
                    <a:pt x="2167509" y="5627751"/>
                  </a:cubicBezTo>
                  <a:lnTo>
                    <a:pt x="2166493" y="5611876"/>
                  </a:lnTo>
                  <a:lnTo>
                    <a:pt x="2167509" y="5627751"/>
                  </a:lnTo>
                  <a:cubicBezTo>
                    <a:pt x="2081911" y="5633339"/>
                    <a:pt x="1928241" y="5631053"/>
                    <a:pt x="1752092" y="5628513"/>
                  </a:cubicBezTo>
                  <a:cubicBezTo>
                    <a:pt x="1568450" y="5625846"/>
                    <a:pt x="1359662" y="5622798"/>
                    <a:pt x="1175512" y="5627751"/>
                  </a:cubicBezTo>
                  <a:lnTo>
                    <a:pt x="1175131" y="5611876"/>
                  </a:lnTo>
                  <a:lnTo>
                    <a:pt x="1175512" y="5627751"/>
                  </a:lnTo>
                  <a:cubicBezTo>
                    <a:pt x="1018286" y="5631942"/>
                    <a:pt x="861822" y="5628386"/>
                    <a:pt x="704469" y="5624703"/>
                  </a:cubicBezTo>
                  <a:cubicBezTo>
                    <a:pt x="544068" y="5621020"/>
                    <a:pt x="382651" y="5617337"/>
                    <a:pt x="217551" y="5621782"/>
                  </a:cubicBezTo>
                  <a:cubicBezTo>
                    <a:pt x="170561" y="5623052"/>
                    <a:pt x="123190" y="5624957"/>
                    <a:pt x="75565" y="5627751"/>
                  </a:cubicBezTo>
                  <a:cubicBezTo>
                    <a:pt x="67945" y="5628132"/>
                    <a:pt x="61087" y="5623179"/>
                    <a:pt x="59309" y="5615813"/>
                  </a:cubicBezTo>
                  <a:cubicBezTo>
                    <a:pt x="0" y="5381498"/>
                    <a:pt x="27813" y="5219192"/>
                    <a:pt x="54737" y="5062220"/>
                  </a:cubicBezTo>
                  <a:cubicBezTo>
                    <a:pt x="79629" y="4917186"/>
                    <a:pt x="103505" y="4777232"/>
                    <a:pt x="59182" y="4586097"/>
                  </a:cubicBezTo>
                  <a:lnTo>
                    <a:pt x="74676" y="4582541"/>
                  </a:lnTo>
                  <a:lnTo>
                    <a:pt x="59182" y="4586097"/>
                  </a:lnTo>
                  <a:cubicBezTo>
                    <a:pt x="5461" y="4354449"/>
                    <a:pt x="30226" y="4184142"/>
                    <a:pt x="51562" y="4036822"/>
                  </a:cubicBezTo>
                  <a:cubicBezTo>
                    <a:pt x="67945" y="3923411"/>
                    <a:pt x="82042" y="3825494"/>
                    <a:pt x="59182" y="3722116"/>
                  </a:cubicBezTo>
                  <a:lnTo>
                    <a:pt x="74676" y="3718687"/>
                  </a:lnTo>
                  <a:lnTo>
                    <a:pt x="59182" y="3722116"/>
                  </a:lnTo>
                  <a:cubicBezTo>
                    <a:pt x="23114" y="3558667"/>
                    <a:pt x="36830" y="3294380"/>
                    <a:pt x="48768" y="3064256"/>
                  </a:cubicBezTo>
                  <a:cubicBezTo>
                    <a:pt x="54991" y="2942209"/>
                    <a:pt x="60833" y="2829687"/>
                    <a:pt x="58801" y="2744851"/>
                  </a:cubicBezTo>
                  <a:lnTo>
                    <a:pt x="74676" y="2744470"/>
                  </a:lnTo>
                  <a:lnTo>
                    <a:pt x="58801" y="2744851"/>
                  </a:lnTo>
                  <a:cubicBezTo>
                    <a:pt x="56769" y="2656459"/>
                    <a:pt x="67183" y="2573020"/>
                    <a:pt x="77470" y="2490216"/>
                  </a:cubicBezTo>
                  <a:cubicBezTo>
                    <a:pt x="88011" y="2405634"/>
                    <a:pt x="98425" y="2321687"/>
                    <a:pt x="96266" y="2231263"/>
                  </a:cubicBezTo>
                  <a:cubicBezTo>
                    <a:pt x="94488" y="2157857"/>
                    <a:pt x="84582" y="2080260"/>
                    <a:pt x="59436" y="1995297"/>
                  </a:cubicBezTo>
                  <a:lnTo>
                    <a:pt x="74676" y="1990852"/>
                  </a:lnTo>
                  <a:lnTo>
                    <a:pt x="59436" y="1995297"/>
                  </a:lnTo>
                  <a:cubicBezTo>
                    <a:pt x="14859" y="1844167"/>
                    <a:pt x="36195" y="1698752"/>
                    <a:pt x="57531" y="1551432"/>
                  </a:cubicBezTo>
                  <a:cubicBezTo>
                    <a:pt x="79375" y="1400556"/>
                    <a:pt x="101473" y="1246886"/>
                    <a:pt x="59309" y="1075563"/>
                  </a:cubicBezTo>
                  <a:lnTo>
                    <a:pt x="74676" y="1071753"/>
                  </a:lnTo>
                  <a:lnTo>
                    <a:pt x="59309" y="1075563"/>
                  </a:lnTo>
                  <a:cubicBezTo>
                    <a:pt x="17780" y="905637"/>
                    <a:pt x="37719" y="775716"/>
                    <a:pt x="58801" y="637794"/>
                  </a:cubicBezTo>
                  <a:cubicBezTo>
                    <a:pt x="81407" y="490474"/>
                    <a:pt x="105537" y="332740"/>
                    <a:pt x="59563" y="101092"/>
                  </a:cubicBezTo>
                  <a:cubicBezTo>
                    <a:pt x="58039" y="93091"/>
                    <a:pt x="62865" y="85090"/>
                    <a:pt x="70739" y="82804"/>
                  </a:cubicBezTo>
                  <a:moveTo>
                    <a:pt x="79629" y="113284"/>
                  </a:moveTo>
                  <a:lnTo>
                    <a:pt x="75184" y="98044"/>
                  </a:lnTo>
                  <a:lnTo>
                    <a:pt x="90805" y="94996"/>
                  </a:lnTo>
                  <a:cubicBezTo>
                    <a:pt x="137795" y="332232"/>
                    <a:pt x="112903" y="494538"/>
                    <a:pt x="90297" y="642620"/>
                  </a:cubicBezTo>
                  <a:cubicBezTo>
                    <a:pt x="69088" y="780415"/>
                    <a:pt x="50165" y="904748"/>
                    <a:pt x="90551" y="1068451"/>
                  </a:cubicBezTo>
                  <a:cubicBezTo>
                    <a:pt x="134493" y="1246505"/>
                    <a:pt x="111252" y="1406144"/>
                    <a:pt x="89408" y="1556512"/>
                  </a:cubicBezTo>
                  <a:cubicBezTo>
                    <a:pt x="67945" y="1704848"/>
                    <a:pt x="48006" y="1843405"/>
                    <a:pt x="90297" y="1986915"/>
                  </a:cubicBezTo>
                  <a:cubicBezTo>
                    <a:pt x="116205" y="2074926"/>
                    <a:pt x="126619" y="2155190"/>
                    <a:pt x="128397" y="2231136"/>
                  </a:cubicBezTo>
                  <a:cubicBezTo>
                    <a:pt x="130556" y="2324227"/>
                    <a:pt x="119888" y="2410460"/>
                    <a:pt x="109347" y="2494661"/>
                  </a:cubicBezTo>
                  <a:cubicBezTo>
                    <a:pt x="99060" y="2577719"/>
                    <a:pt x="88900" y="2658872"/>
                    <a:pt x="90932" y="2744597"/>
                  </a:cubicBezTo>
                  <a:cubicBezTo>
                    <a:pt x="92964" y="2830830"/>
                    <a:pt x="87122" y="2944749"/>
                    <a:pt x="80772" y="3066415"/>
                  </a:cubicBezTo>
                  <a:cubicBezTo>
                    <a:pt x="68834" y="3298444"/>
                    <a:pt x="55626" y="3557524"/>
                    <a:pt x="90551" y="3715766"/>
                  </a:cubicBezTo>
                  <a:cubicBezTo>
                    <a:pt x="114808" y="3825748"/>
                    <a:pt x="99695" y="3929380"/>
                    <a:pt x="83312" y="4041902"/>
                  </a:cubicBezTo>
                  <a:cubicBezTo>
                    <a:pt x="62103" y="4188714"/>
                    <a:pt x="38227" y="4354068"/>
                    <a:pt x="90424" y="4579493"/>
                  </a:cubicBezTo>
                  <a:cubicBezTo>
                    <a:pt x="136271" y="4777359"/>
                    <a:pt x="111252" y="4922647"/>
                    <a:pt x="86360" y="5068189"/>
                  </a:cubicBezTo>
                  <a:cubicBezTo>
                    <a:pt x="59563" y="5224272"/>
                    <a:pt x="32766" y="5381117"/>
                    <a:pt x="90424" y="5608574"/>
                  </a:cubicBezTo>
                  <a:lnTo>
                    <a:pt x="75057" y="5612511"/>
                  </a:lnTo>
                  <a:lnTo>
                    <a:pt x="74168" y="5596636"/>
                  </a:lnTo>
                  <a:cubicBezTo>
                    <a:pt x="122174" y="5593842"/>
                    <a:pt x="169799" y="5591937"/>
                    <a:pt x="217170" y="5590667"/>
                  </a:cubicBezTo>
                  <a:cubicBezTo>
                    <a:pt x="383032" y="5586222"/>
                    <a:pt x="545338" y="5589905"/>
                    <a:pt x="705612" y="5593588"/>
                  </a:cubicBezTo>
                  <a:cubicBezTo>
                    <a:pt x="863219" y="5597271"/>
                    <a:pt x="1018794" y="5600827"/>
                    <a:pt x="1175131" y="5596636"/>
                  </a:cubicBezTo>
                  <a:cubicBezTo>
                    <a:pt x="1359916" y="5591683"/>
                    <a:pt x="1569466" y="5594731"/>
                    <a:pt x="1752981" y="5597398"/>
                  </a:cubicBezTo>
                  <a:cubicBezTo>
                    <a:pt x="1929892" y="5599938"/>
                    <a:pt x="2081911" y="5602224"/>
                    <a:pt x="2165858" y="5596636"/>
                  </a:cubicBezTo>
                  <a:cubicBezTo>
                    <a:pt x="2234692" y="5592064"/>
                    <a:pt x="2341753" y="5597144"/>
                    <a:pt x="2455799" y="5602478"/>
                  </a:cubicBezTo>
                  <a:cubicBezTo>
                    <a:pt x="2634996" y="5610860"/>
                    <a:pt x="2831211" y="5619877"/>
                    <a:pt x="2936875" y="5596890"/>
                  </a:cubicBezTo>
                  <a:cubicBezTo>
                    <a:pt x="3017520" y="5579364"/>
                    <a:pt x="3154807" y="5590921"/>
                    <a:pt x="3299333" y="5602986"/>
                  </a:cubicBezTo>
                  <a:cubicBezTo>
                    <a:pt x="3488690" y="5618734"/>
                    <a:pt x="3692017" y="5635371"/>
                    <a:pt x="3817874" y="5597271"/>
                  </a:cubicBezTo>
                  <a:cubicBezTo>
                    <a:pt x="3831590" y="5593080"/>
                    <a:pt x="3844671" y="5589651"/>
                    <a:pt x="3857244" y="5586984"/>
                  </a:cubicBezTo>
                  <a:cubicBezTo>
                    <a:pt x="3941445" y="5568823"/>
                    <a:pt x="3997833" y="5582793"/>
                    <a:pt x="4060825" y="5598414"/>
                  </a:cubicBezTo>
                  <a:cubicBezTo>
                    <a:pt x="4148455" y="5620004"/>
                    <a:pt x="4254119" y="5646293"/>
                    <a:pt x="4483354" y="5597017"/>
                  </a:cubicBezTo>
                  <a:lnTo>
                    <a:pt x="4486656" y="5612511"/>
                  </a:lnTo>
                  <a:lnTo>
                    <a:pt x="4483354" y="5597017"/>
                  </a:lnTo>
                  <a:cubicBezTo>
                    <a:pt x="4487418" y="5596128"/>
                    <a:pt x="4491482" y="5595239"/>
                    <a:pt x="4495546" y="5594477"/>
                  </a:cubicBezTo>
                  <a:cubicBezTo>
                    <a:pt x="4706366" y="5551551"/>
                    <a:pt x="4906010" y="5573649"/>
                    <a:pt x="5102352" y="5595366"/>
                  </a:cubicBezTo>
                  <a:cubicBezTo>
                    <a:pt x="5298313" y="5616956"/>
                    <a:pt x="5491099" y="5638165"/>
                    <a:pt x="5693029" y="5597017"/>
                  </a:cubicBezTo>
                  <a:cubicBezTo>
                    <a:pt x="5731891" y="5589143"/>
                    <a:pt x="5769356" y="5583174"/>
                    <a:pt x="5805805" y="5578729"/>
                  </a:cubicBezTo>
                  <a:cubicBezTo>
                    <a:pt x="5980303" y="5557647"/>
                    <a:pt x="6130036" y="5572887"/>
                    <a:pt x="6281166" y="5588254"/>
                  </a:cubicBezTo>
                  <a:cubicBezTo>
                    <a:pt x="6439408" y="5604256"/>
                    <a:pt x="6599555" y="5620512"/>
                    <a:pt x="6794627" y="5596890"/>
                  </a:cubicBezTo>
                  <a:cubicBezTo>
                    <a:pt x="6983984" y="5573903"/>
                    <a:pt x="7071233" y="5593334"/>
                    <a:pt x="7156831" y="5612384"/>
                  </a:cubicBezTo>
                  <a:cubicBezTo>
                    <a:pt x="7262114" y="5635879"/>
                    <a:pt x="7366000" y="5659501"/>
                    <a:pt x="7675626" y="5597144"/>
                  </a:cubicBezTo>
                  <a:cubicBezTo>
                    <a:pt x="7776591" y="5576824"/>
                    <a:pt x="7868412" y="5564759"/>
                    <a:pt x="7953375" y="5558409"/>
                  </a:cubicBezTo>
                  <a:cubicBezTo>
                    <a:pt x="8157210" y="5543169"/>
                    <a:pt x="8321040" y="5561330"/>
                    <a:pt x="8474710" y="5578221"/>
                  </a:cubicBezTo>
                  <a:cubicBezTo>
                    <a:pt x="8612886" y="5593461"/>
                    <a:pt x="8742426" y="5607685"/>
                    <a:pt x="8886952" y="5596890"/>
                  </a:cubicBezTo>
                  <a:lnTo>
                    <a:pt x="8888095" y="5612765"/>
                  </a:lnTo>
                  <a:lnTo>
                    <a:pt x="8886952" y="5596890"/>
                  </a:lnTo>
                  <a:cubicBezTo>
                    <a:pt x="9062720" y="5583809"/>
                    <a:pt x="9245727" y="5591810"/>
                    <a:pt x="9432544" y="5599938"/>
                  </a:cubicBezTo>
                  <a:cubicBezTo>
                    <a:pt x="9649587" y="5609463"/>
                    <a:pt x="9871710" y="5619115"/>
                    <a:pt x="10096119" y="5596890"/>
                  </a:cubicBezTo>
                  <a:cubicBezTo>
                    <a:pt x="10315575" y="5575173"/>
                    <a:pt x="10471785" y="5587492"/>
                    <a:pt x="10609199" y="5598414"/>
                  </a:cubicBezTo>
                  <a:cubicBezTo>
                    <a:pt x="10736707" y="5608574"/>
                    <a:pt x="10846943" y="5617210"/>
                    <a:pt x="10977626" y="5597017"/>
                  </a:cubicBezTo>
                  <a:lnTo>
                    <a:pt x="10980039" y="5612765"/>
                  </a:lnTo>
                  <a:lnTo>
                    <a:pt x="10964799" y="5616956"/>
                  </a:lnTo>
                  <a:cubicBezTo>
                    <a:pt x="10910570" y="5420741"/>
                    <a:pt x="10936859" y="5075809"/>
                    <a:pt x="10958449" y="4788154"/>
                  </a:cubicBezTo>
                  <a:cubicBezTo>
                    <a:pt x="10975340" y="4563999"/>
                    <a:pt x="10988802" y="4378452"/>
                    <a:pt x="10965180" y="4313174"/>
                  </a:cubicBezTo>
                  <a:lnTo>
                    <a:pt x="10980166" y="4307713"/>
                  </a:lnTo>
                  <a:lnTo>
                    <a:pt x="10965180" y="4313174"/>
                  </a:lnTo>
                  <a:cubicBezTo>
                    <a:pt x="10963783" y="4309237"/>
                    <a:pt x="10962386" y="4305300"/>
                    <a:pt x="10961243" y="4301236"/>
                  </a:cubicBezTo>
                  <a:cubicBezTo>
                    <a:pt x="10940796" y="4231894"/>
                    <a:pt x="10955528" y="4149979"/>
                    <a:pt x="10971657" y="4058920"/>
                  </a:cubicBezTo>
                  <a:cubicBezTo>
                    <a:pt x="10995533" y="3923538"/>
                    <a:pt x="11024235" y="3759708"/>
                    <a:pt x="10964926" y="3558667"/>
                  </a:cubicBezTo>
                  <a:cubicBezTo>
                    <a:pt x="10961624" y="3547491"/>
                    <a:pt x="10958576" y="3536442"/>
                    <a:pt x="10955909" y="3525520"/>
                  </a:cubicBezTo>
                  <a:cubicBezTo>
                    <a:pt x="10912729" y="3353181"/>
                    <a:pt x="10936605" y="3208401"/>
                    <a:pt x="10959592" y="3067812"/>
                  </a:cubicBezTo>
                  <a:cubicBezTo>
                    <a:pt x="10982198" y="2929509"/>
                    <a:pt x="11004042" y="2795524"/>
                    <a:pt x="10964799" y="2638933"/>
                  </a:cubicBezTo>
                  <a:lnTo>
                    <a:pt x="10980166" y="2635123"/>
                  </a:lnTo>
                  <a:lnTo>
                    <a:pt x="10964799" y="2638933"/>
                  </a:lnTo>
                  <a:cubicBezTo>
                    <a:pt x="10963783" y="2634742"/>
                    <a:pt x="10962767" y="2630678"/>
                    <a:pt x="10961751" y="2626487"/>
                  </a:cubicBezTo>
                  <a:cubicBezTo>
                    <a:pt x="10923905" y="2466213"/>
                    <a:pt x="10944352" y="2358009"/>
                    <a:pt x="10964926" y="2248789"/>
                  </a:cubicBezTo>
                  <a:cubicBezTo>
                    <a:pt x="10986643" y="2133473"/>
                    <a:pt x="11008741" y="2016379"/>
                    <a:pt x="10964672" y="1829943"/>
                  </a:cubicBezTo>
                  <a:lnTo>
                    <a:pt x="10980166" y="1826260"/>
                  </a:lnTo>
                  <a:lnTo>
                    <a:pt x="10964672" y="1829943"/>
                  </a:lnTo>
                  <a:cubicBezTo>
                    <a:pt x="10921746" y="1648206"/>
                    <a:pt x="10945368" y="1562735"/>
                    <a:pt x="10969498" y="1476756"/>
                  </a:cubicBezTo>
                  <a:cubicBezTo>
                    <a:pt x="10994644" y="1386840"/>
                    <a:pt x="11020552" y="1295527"/>
                    <a:pt x="10964799" y="1076579"/>
                  </a:cubicBezTo>
                  <a:cubicBezTo>
                    <a:pt x="10906125" y="846074"/>
                    <a:pt x="10935716" y="665480"/>
                    <a:pt x="10962132" y="504190"/>
                  </a:cubicBezTo>
                  <a:cubicBezTo>
                    <a:pt x="10985373" y="362077"/>
                    <a:pt x="11005566" y="236982"/>
                    <a:pt x="10965053" y="103124"/>
                  </a:cubicBezTo>
                  <a:lnTo>
                    <a:pt x="10980293" y="98552"/>
                  </a:lnTo>
                  <a:lnTo>
                    <a:pt x="10984484" y="113919"/>
                  </a:lnTo>
                  <a:cubicBezTo>
                    <a:pt x="10924667" y="130175"/>
                    <a:pt x="10859516" y="142367"/>
                    <a:pt x="10790301" y="151511"/>
                  </a:cubicBezTo>
                  <a:cubicBezTo>
                    <a:pt x="10447782" y="196342"/>
                    <a:pt x="10003282" y="163068"/>
                    <a:pt x="9631299" y="135128"/>
                  </a:cubicBezTo>
                  <a:cubicBezTo>
                    <a:pt x="9359646" y="114808"/>
                    <a:pt x="9128252" y="97536"/>
                    <a:pt x="8999728" y="114300"/>
                  </a:cubicBezTo>
                  <a:cubicBezTo>
                    <a:pt x="8837295" y="135636"/>
                    <a:pt x="8655812" y="123317"/>
                    <a:pt x="8466963" y="110617"/>
                  </a:cubicBezTo>
                  <a:cubicBezTo>
                    <a:pt x="8247380" y="95885"/>
                    <a:pt x="8017256" y="80391"/>
                    <a:pt x="7790434" y="114300"/>
                  </a:cubicBezTo>
                  <a:cubicBezTo>
                    <a:pt x="7569327" y="147320"/>
                    <a:pt x="7383526" y="123698"/>
                    <a:pt x="7234428" y="104775"/>
                  </a:cubicBezTo>
                  <a:cubicBezTo>
                    <a:pt x="7091045" y="86614"/>
                    <a:pt x="6986905" y="74041"/>
                    <a:pt x="6913118" y="112649"/>
                  </a:cubicBezTo>
                  <a:lnTo>
                    <a:pt x="6905752" y="98552"/>
                  </a:lnTo>
                  <a:lnTo>
                    <a:pt x="6913118" y="112649"/>
                  </a:lnTo>
                  <a:cubicBezTo>
                    <a:pt x="6898767" y="120142"/>
                    <a:pt x="6884416" y="125603"/>
                    <a:pt x="6869811" y="129413"/>
                  </a:cubicBezTo>
                  <a:cubicBezTo>
                    <a:pt x="6808597" y="145161"/>
                    <a:pt x="6745605" y="130175"/>
                    <a:pt x="6672961" y="113284"/>
                  </a:cubicBezTo>
                  <a:cubicBezTo>
                    <a:pt x="6551676" y="85090"/>
                    <a:pt x="6392037" y="48006"/>
                    <a:pt x="6136513" y="113919"/>
                  </a:cubicBezTo>
                  <a:cubicBezTo>
                    <a:pt x="6015990" y="145034"/>
                    <a:pt x="5916168" y="158623"/>
                    <a:pt x="5827268" y="162179"/>
                  </a:cubicBezTo>
                  <a:cubicBezTo>
                    <a:pt x="5708523" y="166878"/>
                    <a:pt x="5609717" y="153162"/>
                    <a:pt x="5508752" y="139192"/>
                  </a:cubicBezTo>
                  <a:cubicBezTo>
                    <a:pt x="5399659" y="124206"/>
                    <a:pt x="5287518" y="108712"/>
                    <a:pt x="5141722" y="114427"/>
                  </a:cubicBezTo>
                  <a:cubicBezTo>
                    <a:pt x="4923663" y="122936"/>
                    <a:pt x="4672965" y="118999"/>
                    <a:pt x="4455541" y="115570"/>
                  </a:cubicBezTo>
                  <a:cubicBezTo>
                    <a:pt x="4287266" y="112903"/>
                    <a:pt x="4139311" y="110617"/>
                    <a:pt x="4041267" y="114427"/>
                  </a:cubicBezTo>
                  <a:cubicBezTo>
                    <a:pt x="3958844" y="117729"/>
                    <a:pt x="3893820" y="102362"/>
                    <a:pt x="3830447" y="87376"/>
                  </a:cubicBezTo>
                  <a:cubicBezTo>
                    <a:pt x="3716147" y="60325"/>
                    <a:pt x="3602228" y="33274"/>
                    <a:pt x="3381883" y="113538"/>
                  </a:cubicBezTo>
                  <a:cubicBezTo>
                    <a:pt x="3356864" y="122682"/>
                    <a:pt x="3331337" y="130048"/>
                    <a:pt x="3305556" y="135763"/>
                  </a:cubicBezTo>
                  <a:cubicBezTo>
                    <a:pt x="3142996" y="172339"/>
                    <a:pt x="2965069" y="147955"/>
                    <a:pt x="2783078" y="123063"/>
                  </a:cubicBezTo>
                  <a:cubicBezTo>
                    <a:pt x="2582672" y="95758"/>
                    <a:pt x="2376043" y="67818"/>
                    <a:pt x="2170430" y="114046"/>
                  </a:cubicBezTo>
                  <a:lnTo>
                    <a:pt x="2167001" y="98552"/>
                  </a:lnTo>
                  <a:lnTo>
                    <a:pt x="2170430" y="114046"/>
                  </a:lnTo>
                  <a:cubicBezTo>
                    <a:pt x="2096008" y="130810"/>
                    <a:pt x="2030476" y="140716"/>
                    <a:pt x="1970913" y="145796"/>
                  </a:cubicBezTo>
                  <a:cubicBezTo>
                    <a:pt x="1835404" y="157353"/>
                    <a:pt x="1730502" y="144018"/>
                    <a:pt x="1620901" y="130175"/>
                  </a:cubicBezTo>
                  <a:cubicBezTo>
                    <a:pt x="1497330" y="114046"/>
                    <a:pt x="1367155" y="97663"/>
                    <a:pt x="1176909" y="113919"/>
                  </a:cubicBezTo>
                  <a:cubicBezTo>
                    <a:pt x="977646" y="130937"/>
                    <a:pt x="791337" y="115189"/>
                    <a:pt x="621411" y="100711"/>
                  </a:cubicBezTo>
                  <a:cubicBezTo>
                    <a:pt x="414909" y="83185"/>
                    <a:pt x="234315" y="68072"/>
                    <a:pt x="79629" y="113284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Freeform 13" id="13"/>
            <p:cNvSpPr/>
            <p:nvPr/>
          </p:nvSpPr>
          <p:spPr>
            <a:xfrm flipH="false" flipV="false" rot="0">
              <a:off x="-50038" y="-52705"/>
              <a:ext cx="11035538" cy="5666994"/>
            </a:xfrm>
            <a:custGeom>
              <a:avLst/>
              <a:gdLst/>
              <a:ahLst/>
              <a:cxnLst/>
              <a:rect r="r" b="b" t="t" l="l"/>
              <a:pathLst>
                <a:path h="5666994" w="11035538">
                  <a:moveTo>
                    <a:pt x="64008" y="52832"/>
                  </a:moveTo>
                  <a:cubicBezTo>
                    <a:pt x="205359" y="35306"/>
                    <a:pt x="313182" y="43815"/>
                    <a:pt x="425196" y="52705"/>
                  </a:cubicBezTo>
                  <a:cubicBezTo>
                    <a:pt x="542417" y="61976"/>
                    <a:pt x="664718" y="71628"/>
                    <a:pt x="837438" y="52832"/>
                  </a:cubicBezTo>
                  <a:lnTo>
                    <a:pt x="839216" y="68580"/>
                  </a:lnTo>
                  <a:lnTo>
                    <a:pt x="837438" y="52832"/>
                  </a:lnTo>
                  <a:cubicBezTo>
                    <a:pt x="1010666" y="34036"/>
                    <a:pt x="1224026" y="42926"/>
                    <a:pt x="1439164" y="51816"/>
                  </a:cubicBezTo>
                  <a:cubicBezTo>
                    <a:pt x="1651127" y="60579"/>
                    <a:pt x="1865122" y="69469"/>
                    <a:pt x="2047240" y="52705"/>
                  </a:cubicBezTo>
                  <a:lnTo>
                    <a:pt x="2048637" y="68453"/>
                  </a:lnTo>
                  <a:lnTo>
                    <a:pt x="2047240" y="52705"/>
                  </a:lnTo>
                  <a:cubicBezTo>
                    <a:pt x="2212213" y="37592"/>
                    <a:pt x="2403729" y="49657"/>
                    <a:pt x="2593594" y="61722"/>
                  </a:cubicBezTo>
                  <a:cubicBezTo>
                    <a:pt x="2783713" y="73787"/>
                    <a:pt x="2972181" y="85598"/>
                    <a:pt x="3133471" y="70866"/>
                  </a:cubicBezTo>
                  <a:cubicBezTo>
                    <a:pt x="3176143" y="66929"/>
                    <a:pt x="3216783" y="61214"/>
                    <a:pt x="3254883" y="53086"/>
                  </a:cubicBezTo>
                  <a:cubicBezTo>
                    <a:pt x="3411601" y="19812"/>
                    <a:pt x="3541395" y="38227"/>
                    <a:pt x="3678301" y="57404"/>
                  </a:cubicBezTo>
                  <a:cubicBezTo>
                    <a:pt x="3837178" y="79756"/>
                    <a:pt x="4007104" y="103632"/>
                    <a:pt x="4246372" y="53086"/>
                  </a:cubicBezTo>
                  <a:cubicBezTo>
                    <a:pt x="4481322" y="3429"/>
                    <a:pt x="4700905" y="32766"/>
                    <a:pt x="4891532" y="58293"/>
                  </a:cubicBezTo>
                  <a:cubicBezTo>
                    <a:pt x="5042281" y="78486"/>
                    <a:pt x="5173091" y="95758"/>
                    <a:pt x="5282184" y="72644"/>
                  </a:cubicBezTo>
                  <a:cubicBezTo>
                    <a:pt x="5303774" y="68072"/>
                    <a:pt x="5324475" y="61976"/>
                    <a:pt x="5344160" y="53975"/>
                  </a:cubicBezTo>
                  <a:cubicBezTo>
                    <a:pt x="5477383" y="0"/>
                    <a:pt x="5583047" y="21209"/>
                    <a:pt x="5698744" y="44196"/>
                  </a:cubicBezTo>
                  <a:cubicBezTo>
                    <a:pt x="5813298" y="66929"/>
                    <a:pt x="5939663" y="91948"/>
                    <a:pt x="6120130" y="53213"/>
                  </a:cubicBezTo>
                  <a:lnTo>
                    <a:pt x="6123432" y="68707"/>
                  </a:lnTo>
                  <a:lnTo>
                    <a:pt x="6120130" y="53213"/>
                  </a:lnTo>
                  <a:cubicBezTo>
                    <a:pt x="6330569" y="8001"/>
                    <a:pt x="6488049" y="22987"/>
                    <a:pt x="6659118" y="39370"/>
                  </a:cubicBezTo>
                  <a:cubicBezTo>
                    <a:pt x="6791198" y="51816"/>
                    <a:pt x="6932041" y="65151"/>
                    <a:pt x="7113524" y="52705"/>
                  </a:cubicBezTo>
                  <a:lnTo>
                    <a:pt x="7114667" y="68580"/>
                  </a:lnTo>
                  <a:lnTo>
                    <a:pt x="7113524" y="52705"/>
                  </a:lnTo>
                  <a:cubicBezTo>
                    <a:pt x="7356221" y="36068"/>
                    <a:pt x="7481951" y="44958"/>
                    <a:pt x="7578979" y="51816"/>
                  </a:cubicBezTo>
                  <a:cubicBezTo>
                    <a:pt x="7639685" y="56134"/>
                    <a:pt x="7688072" y="59563"/>
                    <a:pt x="7747000" y="55499"/>
                  </a:cubicBezTo>
                  <a:cubicBezTo>
                    <a:pt x="7756779" y="54864"/>
                    <a:pt x="7766812" y="53975"/>
                    <a:pt x="7777226" y="52832"/>
                  </a:cubicBezTo>
                  <a:lnTo>
                    <a:pt x="7778877" y="68580"/>
                  </a:lnTo>
                  <a:lnTo>
                    <a:pt x="7777226" y="52832"/>
                  </a:lnTo>
                  <a:cubicBezTo>
                    <a:pt x="7845425" y="45593"/>
                    <a:pt x="7930261" y="54356"/>
                    <a:pt x="8023352" y="63754"/>
                  </a:cubicBezTo>
                  <a:cubicBezTo>
                    <a:pt x="8144510" y="76073"/>
                    <a:pt x="8281543" y="90043"/>
                    <a:pt x="8422259" y="75057"/>
                  </a:cubicBezTo>
                  <a:cubicBezTo>
                    <a:pt x="8464169" y="70612"/>
                    <a:pt x="8506333" y="63627"/>
                    <a:pt x="8548370" y="53213"/>
                  </a:cubicBezTo>
                  <a:lnTo>
                    <a:pt x="8552180" y="68580"/>
                  </a:lnTo>
                  <a:lnTo>
                    <a:pt x="8548370" y="53213"/>
                  </a:lnTo>
                  <a:cubicBezTo>
                    <a:pt x="8722233" y="10414"/>
                    <a:pt x="8853805" y="25146"/>
                    <a:pt x="8990330" y="40386"/>
                  </a:cubicBezTo>
                  <a:cubicBezTo>
                    <a:pt x="9091803" y="51689"/>
                    <a:pt x="9195943" y="63246"/>
                    <a:pt x="9324086" y="52705"/>
                  </a:cubicBezTo>
                  <a:cubicBezTo>
                    <a:pt x="9424924" y="44450"/>
                    <a:pt x="9554083" y="60325"/>
                    <a:pt x="9706610" y="79121"/>
                  </a:cubicBezTo>
                  <a:cubicBezTo>
                    <a:pt x="9937877" y="107569"/>
                    <a:pt x="10226548" y="143002"/>
                    <a:pt x="10565003" y="115189"/>
                  </a:cubicBezTo>
                  <a:cubicBezTo>
                    <a:pt x="10692257" y="104648"/>
                    <a:pt x="10826623" y="85217"/>
                    <a:pt x="10967466" y="53086"/>
                  </a:cubicBezTo>
                  <a:cubicBezTo>
                    <a:pt x="10975975" y="51181"/>
                    <a:pt x="10984484" y="56388"/>
                    <a:pt x="10986389" y="64897"/>
                  </a:cubicBezTo>
                  <a:cubicBezTo>
                    <a:pt x="11035538" y="273685"/>
                    <a:pt x="11008487" y="471043"/>
                    <a:pt x="10984992" y="642620"/>
                  </a:cubicBezTo>
                  <a:cubicBezTo>
                    <a:pt x="10966323" y="779653"/>
                    <a:pt x="10950321" y="898271"/>
                    <a:pt x="10973562" y="996823"/>
                  </a:cubicBezTo>
                  <a:cubicBezTo>
                    <a:pt x="10976864" y="1010666"/>
                    <a:pt x="10980928" y="1024128"/>
                    <a:pt x="10985754" y="1037209"/>
                  </a:cubicBezTo>
                  <a:lnTo>
                    <a:pt x="10970895" y="1042797"/>
                  </a:lnTo>
                  <a:lnTo>
                    <a:pt x="10985754" y="1037209"/>
                  </a:lnTo>
                  <a:cubicBezTo>
                    <a:pt x="11035157" y="1168146"/>
                    <a:pt x="11012551" y="1348994"/>
                    <a:pt x="10992612" y="1510665"/>
                  </a:cubicBezTo>
                  <a:cubicBezTo>
                    <a:pt x="10975721" y="1647952"/>
                    <a:pt x="10960989" y="1769999"/>
                    <a:pt x="10986008" y="1846707"/>
                  </a:cubicBezTo>
                  <a:lnTo>
                    <a:pt x="10970895" y="1851660"/>
                  </a:lnTo>
                  <a:lnTo>
                    <a:pt x="10986008" y="1846707"/>
                  </a:lnTo>
                  <a:cubicBezTo>
                    <a:pt x="11021949" y="1956943"/>
                    <a:pt x="11012424" y="2095119"/>
                    <a:pt x="11000867" y="2265045"/>
                  </a:cubicBezTo>
                  <a:cubicBezTo>
                    <a:pt x="10993120" y="2379853"/>
                    <a:pt x="10984230" y="2510536"/>
                    <a:pt x="10986770" y="2660142"/>
                  </a:cubicBezTo>
                  <a:lnTo>
                    <a:pt x="10970895" y="2660396"/>
                  </a:lnTo>
                  <a:lnTo>
                    <a:pt x="10986770" y="2660142"/>
                  </a:lnTo>
                  <a:cubicBezTo>
                    <a:pt x="10989183" y="2805303"/>
                    <a:pt x="10982833" y="2935097"/>
                    <a:pt x="10976737" y="3058160"/>
                  </a:cubicBezTo>
                  <a:cubicBezTo>
                    <a:pt x="10971276" y="3170174"/>
                    <a:pt x="10966069" y="3276346"/>
                    <a:pt x="10967847" y="3384169"/>
                  </a:cubicBezTo>
                  <a:cubicBezTo>
                    <a:pt x="10969244" y="3465068"/>
                    <a:pt x="10974451" y="3546856"/>
                    <a:pt x="10986643" y="3632327"/>
                  </a:cubicBezTo>
                  <a:lnTo>
                    <a:pt x="10970895" y="3634486"/>
                  </a:lnTo>
                  <a:lnTo>
                    <a:pt x="10986643" y="3632327"/>
                  </a:lnTo>
                  <a:cubicBezTo>
                    <a:pt x="11014075" y="3826383"/>
                    <a:pt x="11004550" y="3969512"/>
                    <a:pt x="10994898" y="4114673"/>
                  </a:cubicBezTo>
                  <a:cubicBezTo>
                    <a:pt x="10988040" y="4216654"/>
                    <a:pt x="10981309" y="4319524"/>
                    <a:pt x="10986897" y="4442587"/>
                  </a:cubicBezTo>
                  <a:lnTo>
                    <a:pt x="10971022" y="4443349"/>
                  </a:lnTo>
                  <a:lnTo>
                    <a:pt x="10986897" y="4442587"/>
                  </a:lnTo>
                  <a:cubicBezTo>
                    <a:pt x="10993628" y="4590415"/>
                    <a:pt x="10990199" y="4787011"/>
                    <a:pt x="10986770" y="4987925"/>
                  </a:cubicBezTo>
                  <a:cubicBezTo>
                    <a:pt x="10983214" y="5197602"/>
                    <a:pt x="10979531" y="5411978"/>
                    <a:pt x="10986897" y="5582285"/>
                  </a:cubicBezTo>
                  <a:cubicBezTo>
                    <a:pt x="10987278" y="5589651"/>
                    <a:pt x="10982452" y="5596255"/>
                    <a:pt x="10975213" y="5598287"/>
                  </a:cubicBezTo>
                  <a:cubicBezTo>
                    <a:pt x="10727055" y="5666994"/>
                    <a:pt x="10489565" y="5629783"/>
                    <a:pt x="10290048" y="5598668"/>
                  </a:cubicBezTo>
                  <a:cubicBezTo>
                    <a:pt x="10139934" y="5575300"/>
                    <a:pt x="10014077" y="5555869"/>
                    <a:pt x="9917430" y="5582666"/>
                  </a:cubicBezTo>
                  <a:cubicBezTo>
                    <a:pt x="9903333" y="5586603"/>
                    <a:pt x="9889998" y="5591429"/>
                    <a:pt x="9877298" y="5597398"/>
                  </a:cubicBezTo>
                  <a:lnTo>
                    <a:pt x="9870567" y="5583047"/>
                  </a:lnTo>
                  <a:lnTo>
                    <a:pt x="9877298" y="5597398"/>
                  </a:lnTo>
                  <a:cubicBezTo>
                    <a:pt x="9746234" y="5658739"/>
                    <a:pt x="9539097" y="5639562"/>
                    <a:pt x="9301734" y="5618226"/>
                  </a:cubicBezTo>
                  <a:cubicBezTo>
                    <a:pt x="9106027" y="5600573"/>
                    <a:pt x="8886444" y="5580888"/>
                    <a:pt x="8662416" y="5598795"/>
                  </a:cubicBezTo>
                  <a:lnTo>
                    <a:pt x="8661146" y="5582920"/>
                  </a:lnTo>
                  <a:lnTo>
                    <a:pt x="8662416" y="5598795"/>
                  </a:lnTo>
                  <a:cubicBezTo>
                    <a:pt x="8417687" y="5618353"/>
                    <a:pt x="8218678" y="5605653"/>
                    <a:pt x="8033893" y="5593969"/>
                  </a:cubicBezTo>
                  <a:cubicBezTo>
                    <a:pt x="7871968" y="5583682"/>
                    <a:pt x="7721346" y="5574157"/>
                    <a:pt x="7559294" y="5587111"/>
                  </a:cubicBezTo>
                  <a:cubicBezTo>
                    <a:pt x="7524750" y="5589905"/>
                    <a:pt x="7489698" y="5593715"/>
                    <a:pt x="7453884" y="5598668"/>
                  </a:cubicBezTo>
                  <a:lnTo>
                    <a:pt x="7451725" y="5582920"/>
                  </a:lnTo>
                  <a:lnTo>
                    <a:pt x="7453884" y="5598668"/>
                  </a:lnTo>
                  <a:cubicBezTo>
                    <a:pt x="7230364" y="5630037"/>
                    <a:pt x="7078980" y="5620766"/>
                    <a:pt x="6897243" y="5609590"/>
                  </a:cubicBezTo>
                  <a:cubicBezTo>
                    <a:pt x="6752590" y="5600700"/>
                    <a:pt x="6588379" y="5590667"/>
                    <a:pt x="6351905" y="5598795"/>
                  </a:cubicBezTo>
                  <a:lnTo>
                    <a:pt x="6351397" y="5582920"/>
                  </a:lnTo>
                  <a:lnTo>
                    <a:pt x="6351905" y="5598795"/>
                  </a:lnTo>
                  <a:cubicBezTo>
                    <a:pt x="6075045" y="5608193"/>
                    <a:pt x="5876290" y="5602478"/>
                    <a:pt x="5704586" y="5597525"/>
                  </a:cubicBezTo>
                  <a:cubicBezTo>
                    <a:pt x="5573649" y="5593715"/>
                    <a:pt x="5458841" y="5590413"/>
                    <a:pt x="5337048" y="5594604"/>
                  </a:cubicBezTo>
                  <a:cubicBezTo>
                    <a:pt x="5309108" y="5595493"/>
                    <a:pt x="5280787" y="5596890"/>
                    <a:pt x="5251958" y="5598668"/>
                  </a:cubicBezTo>
                  <a:cubicBezTo>
                    <a:pt x="5124069" y="5606669"/>
                    <a:pt x="5025644" y="5593588"/>
                    <a:pt x="4928616" y="5580634"/>
                  </a:cubicBezTo>
                  <a:cubicBezTo>
                    <a:pt x="4831588" y="5567680"/>
                    <a:pt x="4735957" y="5554980"/>
                    <a:pt x="4611370" y="5562727"/>
                  </a:cubicBezTo>
                  <a:cubicBezTo>
                    <a:pt x="4542409" y="5567045"/>
                    <a:pt x="4464304" y="5577713"/>
                    <a:pt x="4372229" y="5598287"/>
                  </a:cubicBezTo>
                  <a:lnTo>
                    <a:pt x="4368800" y="5582793"/>
                  </a:lnTo>
                  <a:lnTo>
                    <a:pt x="4372229" y="5598287"/>
                  </a:lnTo>
                  <a:cubicBezTo>
                    <a:pt x="4129786" y="5652516"/>
                    <a:pt x="3989959" y="5625846"/>
                    <a:pt x="3871849" y="5603240"/>
                  </a:cubicBezTo>
                  <a:cubicBezTo>
                    <a:pt x="3784727" y="5586603"/>
                    <a:pt x="3711702" y="5572760"/>
                    <a:pt x="3616706" y="5593969"/>
                  </a:cubicBezTo>
                  <a:cubicBezTo>
                    <a:pt x="3611118" y="5595239"/>
                    <a:pt x="3605276" y="5596636"/>
                    <a:pt x="3599561" y="5598160"/>
                  </a:cubicBezTo>
                  <a:lnTo>
                    <a:pt x="3595497" y="5582793"/>
                  </a:lnTo>
                  <a:lnTo>
                    <a:pt x="3599561" y="5598160"/>
                  </a:lnTo>
                  <a:cubicBezTo>
                    <a:pt x="3463290" y="5633720"/>
                    <a:pt x="3332480" y="5620893"/>
                    <a:pt x="3194812" y="5607558"/>
                  </a:cubicBezTo>
                  <a:cubicBezTo>
                    <a:pt x="3080004" y="5596382"/>
                    <a:pt x="2959608" y="5584825"/>
                    <a:pt x="2823845" y="5598541"/>
                  </a:cubicBezTo>
                  <a:lnTo>
                    <a:pt x="2822194" y="5582793"/>
                  </a:lnTo>
                  <a:lnTo>
                    <a:pt x="2823845" y="5598541"/>
                  </a:lnTo>
                  <a:cubicBezTo>
                    <a:pt x="2694813" y="5611622"/>
                    <a:pt x="2507234" y="5599811"/>
                    <a:pt x="2314702" y="5587746"/>
                  </a:cubicBezTo>
                  <a:cubicBezTo>
                    <a:pt x="2106041" y="5574665"/>
                    <a:pt x="1891284" y="5561203"/>
                    <a:pt x="1733169" y="5577332"/>
                  </a:cubicBezTo>
                  <a:cubicBezTo>
                    <a:pt x="1689354" y="5581777"/>
                    <a:pt x="1650238" y="5588508"/>
                    <a:pt x="1617091" y="5597906"/>
                  </a:cubicBezTo>
                  <a:lnTo>
                    <a:pt x="1612773" y="5582666"/>
                  </a:lnTo>
                  <a:lnTo>
                    <a:pt x="1617091" y="5597906"/>
                  </a:lnTo>
                  <a:cubicBezTo>
                    <a:pt x="1488186" y="5634736"/>
                    <a:pt x="1309878" y="5621020"/>
                    <a:pt x="1083310" y="5603748"/>
                  </a:cubicBezTo>
                  <a:cubicBezTo>
                    <a:pt x="817753" y="5583682"/>
                    <a:pt x="481457" y="5558155"/>
                    <a:pt x="67818" y="5598414"/>
                  </a:cubicBezTo>
                  <a:cubicBezTo>
                    <a:pt x="59817" y="5599176"/>
                    <a:pt x="52578" y="5593969"/>
                    <a:pt x="50800" y="5586095"/>
                  </a:cubicBezTo>
                  <a:cubicBezTo>
                    <a:pt x="2794" y="5375529"/>
                    <a:pt x="17653" y="5270373"/>
                    <a:pt x="34798" y="5149088"/>
                  </a:cubicBezTo>
                  <a:cubicBezTo>
                    <a:pt x="47879" y="5054854"/>
                    <a:pt x="62738" y="4950333"/>
                    <a:pt x="50038" y="4775327"/>
                  </a:cubicBezTo>
                  <a:cubicBezTo>
                    <a:pt x="36830" y="4592193"/>
                    <a:pt x="50038" y="4418838"/>
                    <a:pt x="61722" y="4264660"/>
                  </a:cubicBezTo>
                  <a:cubicBezTo>
                    <a:pt x="71247" y="4138803"/>
                    <a:pt x="79756" y="4026408"/>
                    <a:pt x="72771" y="3930396"/>
                  </a:cubicBezTo>
                  <a:cubicBezTo>
                    <a:pt x="69469" y="3884295"/>
                    <a:pt x="62611" y="3842258"/>
                    <a:pt x="50800" y="3804920"/>
                  </a:cubicBezTo>
                  <a:lnTo>
                    <a:pt x="65913" y="3800094"/>
                  </a:lnTo>
                  <a:lnTo>
                    <a:pt x="50800" y="3804920"/>
                  </a:lnTo>
                  <a:cubicBezTo>
                    <a:pt x="10795" y="3678174"/>
                    <a:pt x="22352" y="3565779"/>
                    <a:pt x="35941" y="3430524"/>
                  </a:cubicBezTo>
                  <a:cubicBezTo>
                    <a:pt x="46609" y="3324606"/>
                    <a:pt x="58674" y="3203448"/>
                    <a:pt x="50165" y="3047365"/>
                  </a:cubicBezTo>
                  <a:cubicBezTo>
                    <a:pt x="42037" y="2899156"/>
                    <a:pt x="56134" y="2780030"/>
                    <a:pt x="69215" y="2670175"/>
                  </a:cubicBezTo>
                  <a:cubicBezTo>
                    <a:pt x="80645" y="2574163"/>
                    <a:pt x="91059" y="2485644"/>
                    <a:pt x="85725" y="2389632"/>
                  </a:cubicBezTo>
                  <a:cubicBezTo>
                    <a:pt x="82296" y="2326767"/>
                    <a:pt x="72009" y="2260473"/>
                    <a:pt x="50800" y="2187067"/>
                  </a:cubicBezTo>
                  <a:lnTo>
                    <a:pt x="66040" y="2182622"/>
                  </a:lnTo>
                  <a:lnTo>
                    <a:pt x="50800" y="2187067"/>
                  </a:lnTo>
                  <a:cubicBezTo>
                    <a:pt x="0" y="2011299"/>
                    <a:pt x="18923" y="1899793"/>
                    <a:pt x="38735" y="1783207"/>
                  </a:cubicBezTo>
                  <a:cubicBezTo>
                    <a:pt x="55499" y="1684655"/>
                    <a:pt x="72898" y="1582420"/>
                    <a:pt x="50292" y="1431290"/>
                  </a:cubicBezTo>
                  <a:lnTo>
                    <a:pt x="66040" y="1429004"/>
                  </a:lnTo>
                  <a:lnTo>
                    <a:pt x="50292" y="1431290"/>
                  </a:lnTo>
                  <a:cubicBezTo>
                    <a:pt x="24511" y="1258443"/>
                    <a:pt x="35179" y="1026160"/>
                    <a:pt x="46482" y="780034"/>
                  </a:cubicBezTo>
                  <a:cubicBezTo>
                    <a:pt x="57150" y="544576"/>
                    <a:pt x="68453" y="295783"/>
                    <a:pt x="50038" y="69850"/>
                  </a:cubicBezTo>
                  <a:cubicBezTo>
                    <a:pt x="49403" y="61341"/>
                    <a:pt x="55499" y="53848"/>
                    <a:pt x="64008" y="52832"/>
                  </a:cubicBezTo>
                  <a:moveTo>
                    <a:pt x="67818" y="84328"/>
                  </a:moveTo>
                  <a:lnTo>
                    <a:pt x="65913" y="68580"/>
                  </a:lnTo>
                  <a:lnTo>
                    <a:pt x="81788" y="67310"/>
                  </a:lnTo>
                  <a:cubicBezTo>
                    <a:pt x="100330" y="295529"/>
                    <a:pt x="88900" y="546481"/>
                    <a:pt x="78105" y="781304"/>
                  </a:cubicBezTo>
                  <a:cubicBezTo>
                    <a:pt x="66802" y="1028573"/>
                    <a:pt x="56388" y="1257300"/>
                    <a:pt x="81661" y="1426464"/>
                  </a:cubicBezTo>
                  <a:cubicBezTo>
                    <a:pt x="105029" y="1582801"/>
                    <a:pt x="86868" y="1689100"/>
                    <a:pt x="69977" y="1788287"/>
                  </a:cubicBezTo>
                  <a:cubicBezTo>
                    <a:pt x="50419" y="1903603"/>
                    <a:pt x="32385" y="2009267"/>
                    <a:pt x="81153" y="2177923"/>
                  </a:cubicBezTo>
                  <a:cubicBezTo>
                    <a:pt x="103124" y="2253869"/>
                    <a:pt x="113665" y="2322449"/>
                    <a:pt x="117348" y="2387600"/>
                  </a:cubicBezTo>
                  <a:cubicBezTo>
                    <a:pt x="122809" y="2486787"/>
                    <a:pt x="112014" y="2577973"/>
                    <a:pt x="100584" y="2673604"/>
                  </a:cubicBezTo>
                  <a:cubicBezTo>
                    <a:pt x="87630" y="2783459"/>
                    <a:pt x="73787" y="2900045"/>
                    <a:pt x="81788" y="3045333"/>
                  </a:cubicBezTo>
                  <a:lnTo>
                    <a:pt x="65913" y="3046222"/>
                  </a:lnTo>
                  <a:lnTo>
                    <a:pt x="81788" y="3045333"/>
                  </a:lnTo>
                  <a:cubicBezTo>
                    <a:pt x="90551" y="3204083"/>
                    <a:pt x="78105" y="3327273"/>
                    <a:pt x="67437" y="3433445"/>
                  </a:cubicBezTo>
                  <a:cubicBezTo>
                    <a:pt x="53721" y="3569462"/>
                    <a:pt x="43307" y="3675507"/>
                    <a:pt x="81026" y="3795141"/>
                  </a:cubicBezTo>
                  <a:cubicBezTo>
                    <a:pt x="93853" y="3835654"/>
                    <a:pt x="100965" y="3880104"/>
                    <a:pt x="104394" y="3927983"/>
                  </a:cubicBezTo>
                  <a:cubicBezTo>
                    <a:pt x="111506" y="4026916"/>
                    <a:pt x="102743" y="4141851"/>
                    <a:pt x="93345" y="4266946"/>
                  </a:cubicBezTo>
                  <a:cubicBezTo>
                    <a:pt x="81661" y="4421505"/>
                    <a:pt x="68707" y="4592574"/>
                    <a:pt x="81661" y="4772914"/>
                  </a:cubicBezTo>
                  <a:lnTo>
                    <a:pt x="65786" y="4774057"/>
                  </a:lnTo>
                  <a:lnTo>
                    <a:pt x="81661" y="4772914"/>
                  </a:lnTo>
                  <a:cubicBezTo>
                    <a:pt x="94488" y="4951349"/>
                    <a:pt x="79375" y="5058410"/>
                    <a:pt x="65786" y="5153787"/>
                  </a:cubicBezTo>
                  <a:cubicBezTo>
                    <a:pt x="48895" y="5273167"/>
                    <a:pt x="34417" y="5374005"/>
                    <a:pt x="81280" y="5579364"/>
                  </a:cubicBezTo>
                  <a:lnTo>
                    <a:pt x="65786" y="5582920"/>
                  </a:lnTo>
                  <a:lnTo>
                    <a:pt x="64262" y="5567172"/>
                  </a:lnTo>
                  <a:cubicBezTo>
                    <a:pt x="480822" y="5526659"/>
                    <a:pt x="819658" y="5552313"/>
                    <a:pt x="1085342" y="5572506"/>
                  </a:cubicBezTo>
                  <a:cubicBezTo>
                    <a:pt x="1314577" y="5589905"/>
                    <a:pt x="1486027" y="5602605"/>
                    <a:pt x="1608074" y="5567680"/>
                  </a:cubicBezTo>
                  <a:cubicBezTo>
                    <a:pt x="1643507" y="5557520"/>
                    <a:pt x="1684655" y="5550535"/>
                    <a:pt x="1729613" y="5545963"/>
                  </a:cubicBezTo>
                  <a:cubicBezTo>
                    <a:pt x="1890903" y="5529580"/>
                    <a:pt x="2108708" y="5543296"/>
                    <a:pt x="2316353" y="5556250"/>
                  </a:cubicBezTo>
                  <a:cubicBezTo>
                    <a:pt x="2510028" y="5568442"/>
                    <a:pt x="2694432" y="5579872"/>
                    <a:pt x="2820289" y="5567045"/>
                  </a:cubicBezTo>
                  <a:cubicBezTo>
                    <a:pt x="2959608" y="5552821"/>
                    <a:pt x="3082798" y="5564886"/>
                    <a:pt x="3197479" y="5575935"/>
                  </a:cubicBezTo>
                  <a:cubicBezTo>
                    <a:pt x="3336036" y="5589397"/>
                    <a:pt x="3461258" y="5601335"/>
                    <a:pt x="3591179" y="5567426"/>
                  </a:cubicBezTo>
                  <a:cubicBezTo>
                    <a:pt x="3597402" y="5565775"/>
                    <a:pt x="3603498" y="5564378"/>
                    <a:pt x="3609467" y="5562981"/>
                  </a:cubicBezTo>
                  <a:cubicBezTo>
                    <a:pt x="3711575" y="5540121"/>
                    <a:pt x="3790442" y="5555361"/>
                    <a:pt x="3877564" y="5571998"/>
                  </a:cubicBezTo>
                  <a:cubicBezTo>
                    <a:pt x="3993769" y="5594223"/>
                    <a:pt x="4128643" y="5620131"/>
                    <a:pt x="4364990" y="5567172"/>
                  </a:cubicBezTo>
                  <a:cubicBezTo>
                    <a:pt x="4458589" y="5546217"/>
                    <a:pt x="4538218" y="5535295"/>
                    <a:pt x="4609084" y="5530850"/>
                  </a:cubicBezTo>
                  <a:cubicBezTo>
                    <a:pt x="4737100" y="5522849"/>
                    <a:pt x="4835525" y="5535930"/>
                    <a:pt x="4932553" y="5548884"/>
                  </a:cubicBezTo>
                  <a:cubicBezTo>
                    <a:pt x="5029581" y="5561838"/>
                    <a:pt x="5125212" y="5574538"/>
                    <a:pt x="5249799" y="5566791"/>
                  </a:cubicBezTo>
                  <a:lnTo>
                    <a:pt x="5250815" y="5582666"/>
                  </a:lnTo>
                  <a:lnTo>
                    <a:pt x="5249799" y="5566791"/>
                  </a:lnTo>
                  <a:cubicBezTo>
                    <a:pt x="5279009" y="5565013"/>
                    <a:pt x="5307584" y="5563616"/>
                    <a:pt x="5335905" y="5562600"/>
                  </a:cubicBezTo>
                  <a:cubicBezTo>
                    <a:pt x="5458968" y="5558409"/>
                    <a:pt x="5574665" y="5561711"/>
                    <a:pt x="5705475" y="5565521"/>
                  </a:cubicBezTo>
                  <a:cubicBezTo>
                    <a:pt x="5877052" y="5570474"/>
                    <a:pt x="6074918" y="5576189"/>
                    <a:pt x="6350762" y="5566791"/>
                  </a:cubicBezTo>
                  <a:cubicBezTo>
                    <a:pt x="6588887" y="5558663"/>
                    <a:pt x="6754368" y="5568823"/>
                    <a:pt x="6899148" y="5577713"/>
                  </a:cubicBezTo>
                  <a:cubicBezTo>
                    <a:pt x="7080631" y="5588762"/>
                    <a:pt x="7229221" y="5597906"/>
                    <a:pt x="7449439" y="5567045"/>
                  </a:cubicBezTo>
                  <a:cubicBezTo>
                    <a:pt x="7485888" y="5561965"/>
                    <a:pt x="7521575" y="5558028"/>
                    <a:pt x="7556754" y="5555234"/>
                  </a:cubicBezTo>
                  <a:cubicBezTo>
                    <a:pt x="7721346" y="5542026"/>
                    <a:pt x="7874254" y="5551805"/>
                    <a:pt x="8035925" y="5562092"/>
                  </a:cubicBezTo>
                  <a:cubicBezTo>
                    <a:pt x="8220710" y="5573776"/>
                    <a:pt x="8417687" y="5586349"/>
                    <a:pt x="8660003" y="5566918"/>
                  </a:cubicBezTo>
                  <a:cubicBezTo>
                    <a:pt x="8887206" y="5548757"/>
                    <a:pt x="9109329" y="5568823"/>
                    <a:pt x="9304782" y="5586349"/>
                  </a:cubicBezTo>
                  <a:cubicBezTo>
                    <a:pt x="9546463" y="5608066"/>
                    <a:pt x="9742678" y="5625211"/>
                    <a:pt x="9864090" y="5568315"/>
                  </a:cubicBezTo>
                  <a:cubicBezTo>
                    <a:pt x="9878568" y="5561584"/>
                    <a:pt x="9893554" y="5556123"/>
                    <a:pt x="9909175" y="5551805"/>
                  </a:cubicBezTo>
                  <a:cubicBezTo>
                    <a:pt x="10013950" y="5522722"/>
                    <a:pt x="10147681" y="5543931"/>
                    <a:pt x="10295255" y="5566918"/>
                  </a:cubicBezTo>
                  <a:cubicBezTo>
                    <a:pt x="10495534" y="5598160"/>
                    <a:pt x="10726420" y="5633974"/>
                    <a:pt x="10967085" y="5567299"/>
                  </a:cubicBezTo>
                  <a:lnTo>
                    <a:pt x="10971276" y="5582539"/>
                  </a:lnTo>
                  <a:lnTo>
                    <a:pt x="10955401" y="5583174"/>
                  </a:lnTo>
                  <a:cubicBezTo>
                    <a:pt x="10947908" y="5411724"/>
                    <a:pt x="10951591" y="5196205"/>
                    <a:pt x="10955274" y="4986909"/>
                  </a:cubicBezTo>
                  <a:cubicBezTo>
                    <a:pt x="10958703" y="4785614"/>
                    <a:pt x="10962132" y="4590161"/>
                    <a:pt x="10955401" y="4443603"/>
                  </a:cubicBezTo>
                  <a:cubicBezTo>
                    <a:pt x="10949686" y="4318508"/>
                    <a:pt x="10956671" y="4214114"/>
                    <a:pt x="10963529" y="4112133"/>
                  </a:cubicBezTo>
                  <a:cubicBezTo>
                    <a:pt x="10973181" y="3967226"/>
                    <a:pt x="10982452" y="3826891"/>
                    <a:pt x="10955528" y="3636264"/>
                  </a:cubicBezTo>
                  <a:cubicBezTo>
                    <a:pt x="10943209" y="3549269"/>
                    <a:pt x="10937875" y="3466211"/>
                    <a:pt x="10936478" y="3384169"/>
                  </a:cubicBezTo>
                  <a:cubicBezTo>
                    <a:pt x="10934700" y="3275076"/>
                    <a:pt x="10939907" y="3167761"/>
                    <a:pt x="10945368" y="3056001"/>
                  </a:cubicBezTo>
                  <a:cubicBezTo>
                    <a:pt x="10951464" y="2932811"/>
                    <a:pt x="10957687" y="2804033"/>
                    <a:pt x="10955274" y="2660015"/>
                  </a:cubicBezTo>
                  <a:cubicBezTo>
                    <a:pt x="10952734" y="2508885"/>
                    <a:pt x="10961624" y="2377059"/>
                    <a:pt x="10969498" y="2262251"/>
                  </a:cubicBezTo>
                  <a:cubicBezTo>
                    <a:pt x="10981182" y="2089912"/>
                    <a:pt x="10989691" y="1958975"/>
                    <a:pt x="10956163" y="1855978"/>
                  </a:cubicBezTo>
                  <a:cubicBezTo>
                    <a:pt x="10928350" y="1770888"/>
                    <a:pt x="10944860" y="1640078"/>
                    <a:pt x="10961370" y="1506220"/>
                  </a:cubicBezTo>
                  <a:cubicBezTo>
                    <a:pt x="10981690" y="1341628"/>
                    <a:pt x="11002391" y="1169797"/>
                    <a:pt x="10956417" y="1047877"/>
                  </a:cubicBezTo>
                  <a:cubicBezTo>
                    <a:pt x="10950956" y="1033526"/>
                    <a:pt x="10946511" y="1018667"/>
                    <a:pt x="10942955" y="1003554"/>
                  </a:cubicBezTo>
                  <a:cubicBezTo>
                    <a:pt x="10918190" y="898144"/>
                    <a:pt x="10935462" y="772922"/>
                    <a:pt x="10953877" y="637794"/>
                  </a:cubicBezTo>
                  <a:cubicBezTo>
                    <a:pt x="10977372" y="465582"/>
                    <a:pt x="11003407" y="273939"/>
                    <a:pt x="10955782" y="71628"/>
                  </a:cubicBezTo>
                  <a:lnTo>
                    <a:pt x="10971276" y="67945"/>
                  </a:lnTo>
                  <a:lnTo>
                    <a:pt x="10974832" y="83439"/>
                  </a:lnTo>
                  <a:cubicBezTo>
                    <a:pt x="10832338" y="115951"/>
                    <a:pt x="10696575" y="135636"/>
                    <a:pt x="10567924" y="146177"/>
                  </a:cubicBezTo>
                  <a:cubicBezTo>
                    <a:pt x="10225913" y="174371"/>
                    <a:pt x="9934194" y="138430"/>
                    <a:pt x="9703054" y="109982"/>
                  </a:cubicBezTo>
                  <a:cubicBezTo>
                    <a:pt x="9549257" y="91059"/>
                    <a:pt x="9423908" y="75692"/>
                    <a:pt x="9327007" y="83693"/>
                  </a:cubicBezTo>
                  <a:lnTo>
                    <a:pt x="9325737" y="67818"/>
                  </a:lnTo>
                  <a:lnTo>
                    <a:pt x="9327007" y="83693"/>
                  </a:lnTo>
                  <a:cubicBezTo>
                    <a:pt x="9195562" y="94488"/>
                    <a:pt x="9088628" y="82550"/>
                    <a:pt x="8987155" y="71247"/>
                  </a:cubicBezTo>
                  <a:cubicBezTo>
                    <a:pt x="8850884" y="56007"/>
                    <a:pt x="8724265" y="42037"/>
                    <a:pt x="8556244" y="83312"/>
                  </a:cubicBezTo>
                  <a:cubicBezTo>
                    <a:pt x="8512556" y="94107"/>
                    <a:pt x="8468995" y="101346"/>
                    <a:pt x="8425942" y="105918"/>
                  </a:cubicBezTo>
                  <a:cubicBezTo>
                    <a:pt x="8281416" y="121285"/>
                    <a:pt x="8141208" y="106934"/>
                    <a:pt x="8020431" y="94742"/>
                  </a:cubicBezTo>
                  <a:cubicBezTo>
                    <a:pt x="7926197" y="85090"/>
                    <a:pt x="7845044" y="76962"/>
                    <a:pt x="7780909" y="83820"/>
                  </a:cubicBezTo>
                  <a:cubicBezTo>
                    <a:pt x="7770114" y="84963"/>
                    <a:pt x="7759700" y="85852"/>
                    <a:pt x="7749540" y="86614"/>
                  </a:cubicBezTo>
                  <a:cubicBezTo>
                    <a:pt x="7688199" y="90805"/>
                    <a:pt x="7637780" y="87249"/>
                    <a:pt x="7577074" y="82931"/>
                  </a:cubicBezTo>
                  <a:cubicBezTo>
                    <a:pt x="7481062" y="76200"/>
                    <a:pt x="7356856" y="67310"/>
                    <a:pt x="7116064" y="83820"/>
                  </a:cubicBezTo>
                  <a:cubicBezTo>
                    <a:pt x="6931787" y="96520"/>
                    <a:pt x="6788785" y="82804"/>
                    <a:pt x="6656197" y="70231"/>
                  </a:cubicBezTo>
                  <a:cubicBezTo>
                    <a:pt x="6484874" y="54483"/>
                    <a:pt x="6331712" y="40005"/>
                    <a:pt x="6126480" y="84074"/>
                  </a:cubicBezTo>
                  <a:cubicBezTo>
                    <a:pt x="5939409" y="124333"/>
                    <a:pt x="5807583" y="98044"/>
                    <a:pt x="5692267" y="75184"/>
                  </a:cubicBezTo>
                  <a:cubicBezTo>
                    <a:pt x="5576443" y="52197"/>
                    <a:pt x="5479415" y="33147"/>
                    <a:pt x="5355844" y="83312"/>
                  </a:cubicBezTo>
                  <a:lnTo>
                    <a:pt x="5349875" y="68580"/>
                  </a:lnTo>
                  <a:lnTo>
                    <a:pt x="5355844" y="83312"/>
                  </a:lnTo>
                  <a:cubicBezTo>
                    <a:pt x="5334254" y="92075"/>
                    <a:pt x="5311775" y="98679"/>
                    <a:pt x="5288534" y="103632"/>
                  </a:cubicBezTo>
                  <a:cubicBezTo>
                    <a:pt x="5172964" y="128143"/>
                    <a:pt x="5036185" y="109601"/>
                    <a:pt x="4887087" y="89662"/>
                  </a:cubicBezTo>
                  <a:cubicBezTo>
                    <a:pt x="4695952" y="64135"/>
                    <a:pt x="4481576" y="35687"/>
                    <a:pt x="4252722" y="84074"/>
                  </a:cubicBezTo>
                  <a:lnTo>
                    <a:pt x="4249420" y="68580"/>
                  </a:lnTo>
                  <a:lnTo>
                    <a:pt x="4252722" y="84074"/>
                  </a:lnTo>
                  <a:cubicBezTo>
                    <a:pt x="4007739" y="135890"/>
                    <a:pt x="3833241" y="111252"/>
                    <a:pt x="3673729" y="88773"/>
                  </a:cubicBezTo>
                  <a:cubicBezTo>
                    <a:pt x="3536696" y="69469"/>
                    <a:pt x="3411982" y="52070"/>
                    <a:pt x="3261360" y="84074"/>
                  </a:cubicBezTo>
                  <a:lnTo>
                    <a:pt x="3258058" y="68580"/>
                  </a:lnTo>
                  <a:lnTo>
                    <a:pt x="3261360" y="84074"/>
                  </a:lnTo>
                  <a:cubicBezTo>
                    <a:pt x="3221736" y="92456"/>
                    <a:pt x="3179826" y="98425"/>
                    <a:pt x="3136138" y="102489"/>
                  </a:cubicBezTo>
                  <a:cubicBezTo>
                    <a:pt x="2971927" y="117602"/>
                    <a:pt x="2780919" y="105410"/>
                    <a:pt x="2591435" y="93472"/>
                  </a:cubicBezTo>
                  <a:cubicBezTo>
                    <a:pt x="2400935" y="81407"/>
                    <a:pt x="2212086" y="69469"/>
                    <a:pt x="2050034" y="84455"/>
                  </a:cubicBezTo>
                  <a:cubicBezTo>
                    <a:pt x="1865376" y="101473"/>
                    <a:pt x="1649222" y="92456"/>
                    <a:pt x="1437767" y="83566"/>
                  </a:cubicBezTo>
                  <a:cubicBezTo>
                    <a:pt x="1221867" y="74549"/>
                    <a:pt x="1011174" y="65913"/>
                    <a:pt x="840867" y="84328"/>
                  </a:cubicBezTo>
                  <a:cubicBezTo>
                    <a:pt x="664972" y="103505"/>
                    <a:pt x="540258" y="93599"/>
                    <a:pt x="422656" y="84328"/>
                  </a:cubicBezTo>
                  <a:cubicBezTo>
                    <a:pt x="310769" y="75438"/>
                    <a:pt x="205867" y="67183"/>
                    <a:pt x="67818" y="84328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TextBox 14" id="14"/>
            <p:cNvSpPr txBox="true"/>
            <p:nvPr/>
          </p:nvSpPr>
          <p:spPr>
            <a:xfrm>
              <a:off x="0" y="9525"/>
              <a:ext cx="10936817" cy="5536555"/>
            </a:xfrm>
            <a:prstGeom prst="rect">
              <a:avLst/>
            </a:prstGeom>
          </p:spPr>
          <p:txBody>
            <a:bodyPr anchor="t" rtlCol="false" tIns="50800" lIns="50800" bIns="50800" rIns="50800"/>
            <a:lstStyle/>
            <a:p>
              <a:pPr algn="l">
                <a:lnSpc>
                  <a:spcPts val="2699"/>
                </a:lnSpc>
              </a:pPr>
              <a:r>
                <a:rPr lang="en-US" sz="2249">
                  <a:solidFill>
                    <a:srgbClr val="0E0E0E"/>
                  </a:solidFill>
                  <a:latin typeface="Merriweather"/>
                  <a:ea typeface="Merriweather"/>
                  <a:cs typeface="Merriweather"/>
                  <a:sym typeface="Merriweather"/>
                </a:rPr>
                <a:t>Il contenuto della visione</a:t>
              </a:r>
            </a:p>
            <a:p>
              <a:pPr algn="l">
                <a:lnSpc>
                  <a:spcPts val="2699"/>
                </a:lnSpc>
              </a:pPr>
              <a:r>
                <a:rPr lang="en-US" sz="2249">
                  <a:solidFill>
                    <a:srgbClr val="0E0E0E"/>
                  </a:solidFill>
                  <a:latin typeface="Gliker"/>
                  <a:ea typeface="Gliker"/>
                  <a:cs typeface="Gliker"/>
                  <a:sym typeface="Gliker"/>
                </a:rPr>
                <a:t>1. Un uomo con una corda per misurare</a:t>
              </a:r>
            </a:p>
            <a:p>
              <a:pPr algn="l">
                <a:lnSpc>
                  <a:spcPts val="2400"/>
                </a:lnSpc>
              </a:pPr>
              <a:r>
                <a:rPr lang="en-US" sz="2000">
                  <a:solidFill>
                    <a:srgbClr val="0E0E0E"/>
                  </a:solidFill>
                  <a:latin typeface="Gliker"/>
                  <a:ea typeface="Gliker"/>
                  <a:cs typeface="Gliker"/>
                  <a:sym typeface="Gliker"/>
                </a:rPr>
                <a:t>• L’uomo intende misurare Gerusalemme, suggerendo un piano per definirne i confini e garantirne la sicurezza.</a:t>
              </a:r>
            </a:p>
            <a:p>
              <a:pPr algn="l">
                <a:lnSpc>
                  <a:spcPts val="2400"/>
                </a:lnSpc>
              </a:pPr>
              <a:r>
                <a:rPr lang="en-US" sz="2000">
                  <a:solidFill>
                    <a:srgbClr val="0E0E0E"/>
                  </a:solidFill>
                  <a:latin typeface="Gliker"/>
                  <a:ea typeface="Gliker"/>
                  <a:cs typeface="Gliker"/>
                  <a:sym typeface="Gliker"/>
                </a:rPr>
                <a:t>• Questa azione riflette un pensiero umano: proteggere la città con mura per difendersi dai nemici.</a:t>
              </a:r>
            </a:p>
            <a:p>
              <a:pPr algn="l">
                <a:lnSpc>
                  <a:spcPts val="2699"/>
                </a:lnSpc>
              </a:pPr>
              <a:r>
                <a:rPr lang="en-US" sz="2249">
                  <a:solidFill>
                    <a:srgbClr val="0E0E0E"/>
                  </a:solidFill>
                  <a:latin typeface="Gliker"/>
                  <a:ea typeface="Gliker"/>
                  <a:cs typeface="Gliker"/>
                  <a:sym typeface="Gliker"/>
                </a:rPr>
                <a:t>2. L’intervento divino</a:t>
              </a:r>
            </a:p>
            <a:p>
              <a:pPr algn="l">
                <a:lnSpc>
                  <a:spcPts val="2400"/>
                </a:lnSpc>
              </a:pPr>
              <a:r>
                <a:rPr lang="en-US" sz="2000">
                  <a:solidFill>
                    <a:srgbClr val="0E0E0E"/>
                  </a:solidFill>
                  <a:latin typeface="Gliker"/>
                  <a:ea typeface="Gliker"/>
                  <a:cs typeface="Gliker"/>
                  <a:sym typeface="Gliker"/>
                </a:rPr>
                <a:t>• L’angelo ferma questa logica: Dio stesso promette che Gerusalemme sarà una città senza mura.</a:t>
              </a:r>
            </a:p>
            <a:p>
              <a:pPr algn="l">
                <a:lnSpc>
                  <a:spcPts val="2400"/>
                </a:lnSpc>
              </a:pPr>
              <a:r>
                <a:rPr lang="en-US" sz="2000">
                  <a:solidFill>
                    <a:srgbClr val="0E0E0E"/>
                  </a:solidFill>
                  <a:latin typeface="Gliker"/>
                  <a:ea typeface="Gliker"/>
                  <a:cs typeface="Gliker"/>
                  <a:sym typeface="Gliker"/>
                </a:rPr>
                <a:t>• La sua protezione non dipenderà da barriere materiali, ma dalla stessa presenza di Dio.</a:t>
              </a:r>
            </a:p>
          </p:txBody>
        </p:sp>
      </p:grpSp>
      <p:grpSp>
        <p:nvGrpSpPr>
          <p:cNvPr name="Group 15" id="15"/>
          <p:cNvGrpSpPr/>
          <p:nvPr/>
        </p:nvGrpSpPr>
        <p:grpSpPr>
          <a:xfrm rot="0">
            <a:off x="8863370" y="1159699"/>
            <a:ext cx="8753318" cy="6525592"/>
            <a:chOff x="0" y="0"/>
            <a:chExt cx="11671090" cy="8700790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-46355" y="-39624"/>
              <a:ext cx="11748897" cy="8766302"/>
            </a:xfrm>
            <a:custGeom>
              <a:avLst/>
              <a:gdLst/>
              <a:ahLst/>
              <a:cxnLst/>
              <a:rect r="r" b="b" t="t" l="l"/>
              <a:pathLst>
                <a:path h="8766302" w="11748897">
                  <a:moveTo>
                    <a:pt x="62230" y="55499"/>
                  </a:moveTo>
                  <a:cubicBezTo>
                    <a:pt x="468249" y="48768"/>
                    <a:pt x="581152" y="82296"/>
                    <a:pt x="993394" y="55499"/>
                  </a:cubicBezTo>
                  <a:cubicBezTo>
                    <a:pt x="1405636" y="28702"/>
                    <a:pt x="1747647" y="92583"/>
                    <a:pt x="2157349" y="55499"/>
                  </a:cubicBezTo>
                  <a:cubicBezTo>
                    <a:pt x="2567051" y="18415"/>
                    <a:pt x="3119120" y="36576"/>
                    <a:pt x="3437636" y="55499"/>
                  </a:cubicBezTo>
                  <a:cubicBezTo>
                    <a:pt x="3756152" y="74422"/>
                    <a:pt x="4000500" y="56896"/>
                    <a:pt x="4252341" y="55499"/>
                  </a:cubicBezTo>
                  <a:cubicBezTo>
                    <a:pt x="4504182" y="54102"/>
                    <a:pt x="4831461" y="72390"/>
                    <a:pt x="5067046" y="55499"/>
                  </a:cubicBezTo>
                  <a:cubicBezTo>
                    <a:pt x="5302631" y="38608"/>
                    <a:pt x="5919343" y="2794"/>
                    <a:pt x="6463792" y="55499"/>
                  </a:cubicBezTo>
                  <a:cubicBezTo>
                    <a:pt x="7008241" y="108204"/>
                    <a:pt x="7136638" y="110998"/>
                    <a:pt x="7627747" y="55499"/>
                  </a:cubicBezTo>
                  <a:cubicBezTo>
                    <a:pt x="8118856" y="0"/>
                    <a:pt x="8269224" y="58801"/>
                    <a:pt x="8442452" y="55499"/>
                  </a:cubicBezTo>
                  <a:cubicBezTo>
                    <a:pt x="8615680" y="52197"/>
                    <a:pt x="9294114" y="47117"/>
                    <a:pt x="9606407" y="55499"/>
                  </a:cubicBezTo>
                  <a:cubicBezTo>
                    <a:pt x="9918700" y="63881"/>
                    <a:pt x="10763758" y="47117"/>
                    <a:pt x="11701527" y="55499"/>
                  </a:cubicBezTo>
                  <a:cubicBezTo>
                    <a:pt x="11700383" y="438277"/>
                    <a:pt x="11704066" y="719074"/>
                    <a:pt x="11701527" y="1052449"/>
                  </a:cubicBezTo>
                  <a:cubicBezTo>
                    <a:pt x="11698986" y="1385824"/>
                    <a:pt x="11748897" y="1839976"/>
                    <a:pt x="11701527" y="2136140"/>
                  </a:cubicBezTo>
                  <a:cubicBezTo>
                    <a:pt x="11654155" y="2432304"/>
                    <a:pt x="11679174" y="2792222"/>
                    <a:pt x="11701527" y="2959735"/>
                  </a:cubicBezTo>
                  <a:cubicBezTo>
                    <a:pt x="11723878" y="3127248"/>
                    <a:pt x="11665712" y="3827780"/>
                    <a:pt x="11701527" y="4216781"/>
                  </a:cubicBezTo>
                  <a:cubicBezTo>
                    <a:pt x="11737340" y="4605782"/>
                    <a:pt x="11687429" y="5047234"/>
                    <a:pt x="11701527" y="5300472"/>
                  </a:cubicBezTo>
                  <a:cubicBezTo>
                    <a:pt x="11715623" y="5553710"/>
                    <a:pt x="11656441" y="6006846"/>
                    <a:pt x="11701527" y="6557518"/>
                  </a:cubicBezTo>
                  <a:cubicBezTo>
                    <a:pt x="11746611" y="7108190"/>
                    <a:pt x="11692509" y="7126478"/>
                    <a:pt x="11701527" y="7554468"/>
                  </a:cubicBezTo>
                  <a:cubicBezTo>
                    <a:pt x="11710543" y="7982458"/>
                    <a:pt x="11734800" y="8292211"/>
                    <a:pt x="11701527" y="8724773"/>
                  </a:cubicBezTo>
                  <a:cubicBezTo>
                    <a:pt x="11365611" y="8757666"/>
                    <a:pt x="11056874" y="8742934"/>
                    <a:pt x="10537571" y="8724773"/>
                  </a:cubicBezTo>
                  <a:cubicBezTo>
                    <a:pt x="10018268" y="8706612"/>
                    <a:pt x="9710802" y="8766302"/>
                    <a:pt x="9373616" y="8724773"/>
                  </a:cubicBezTo>
                  <a:cubicBezTo>
                    <a:pt x="9036431" y="8683244"/>
                    <a:pt x="8854059" y="8745982"/>
                    <a:pt x="8558911" y="8724773"/>
                  </a:cubicBezTo>
                  <a:cubicBezTo>
                    <a:pt x="8263763" y="8703564"/>
                    <a:pt x="7752715" y="8744331"/>
                    <a:pt x="7394956" y="8724773"/>
                  </a:cubicBezTo>
                  <a:cubicBezTo>
                    <a:pt x="7037197" y="8705215"/>
                    <a:pt x="6748272" y="8690864"/>
                    <a:pt x="6347460" y="8724773"/>
                  </a:cubicBezTo>
                  <a:cubicBezTo>
                    <a:pt x="5946648" y="8758682"/>
                    <a:pt x="5772023" y="8697849"/>
                    <a:pt x="5299964" y="8724773"/>
                  </a:cubicBezTo>
                  <a:cubicBezTo>
                    <a:pt x="4827905" y="8751697"/>
                    <a:pt x="4663948" y="8693404"/>
                    <a:pt x="4252468" y="8724773"/>
                  </a:cubicBezTo>
                  <a:cubicBezTo>
                    <a:pt x="3840988" y="8756142"/>
                    <a:pt x="3722370" y="8712200"/>
                    <a:pt x="3204972" y="8724773"/>
                  </a:cubicBezTo>
                  <a:cubicBezTo>
                    <a:pt x="2687574" y="8737346"/>
                    <a:pt x="2432558" y="8710803"/>
                    <a:pt x="1924685" y="8724773"/>
                  </a:cubicBezTo>
                  <a:cubicBezTo>
                    <a:pt x="1416812" y="8738743"/>
                    <a:pt x="773430" y="8725662"/>
                    <a:pt x="62357" y="8724773"/>
                  </a:cubicBezTo>
                  <a:cubicBezTo>
                    <a:pt x="30988" y="8414766"/>
                    <a:pt x="102235" y="8151368"/>
                    <a:pt x="62357" y="7901178"/>
                  </a:cubicBezTo>
                  <a:cubicBezTo>
                    <a:pt x="22479" y="7650988"/>
                    <a:pt x="108204" y="7275576"/>
                    <a:pt x="62357" y="6904228"/>
                  </a:cubicBezTo>
                  <a:cubicBezTo>
                    <a:pt x="16510" y="6532880"/>
                    <a:pt x="113411" y="6003163"/>
                    <a:pt x="62357" y="5733923"/>
                  </a:cubicBezTo>
                  <a:cubicBezTo>
                    <a:pt x="11303" y="5464683"/>
                    <a:pt x="0" y="4923536"/>
                    <a:pt x="62357" y="4476877"/>
                  </a:cubicBezTo>
                  <a:cubicBezTo>
                    <a:pt x="124714" y="4030218"/>
                    <a:pt x="71374" y="3914140"/>
                    <a:pt x="62357" y="3653282"/>
                  </a:cubicBezTo>
                  <a:cubicBezTo>
                    <a:pt x="53340" y="3392424"/>
                    <a:pt x="58674" y="3133725"/>
                    <a:pt x="62357" y="2829687"/>
                  </a:cubicBezTo>
                  <a:cubicBezTo>
                    <a:pt x="66040" y="2525649"/>
                    <a:pt x="92329" y="2053844"/>
                    <a:pt x="62357" y="1572641"/>
                  </a:cubicBezTo>
                  <a:cubicBezTo>
                    <a:pt x="32385" y="1091438"/>
                    <a:pt x="77597" y="649605"/>
                    <a:pt x="62357" y="55499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BEF397">
                    <a:alpha val="100000"/>
                  </a:srgbClr>
                </a:gs>
                <a:gs pos="50000">
                  <a:srgbClr val="D5F6C0">
                    <a:alpha val="100000"/>
                  </a:srgbClr>
                </a:gs>
                <a:gs pos="100000">
                  <a:srgbClr val="EAFAE0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name="Freeform 17" id="17"/>
            <p:cNvSpPr/>
            <p:nvPr/>
          </p:nvSpPr>
          <p:spPr>
            <a:xfrm flipH="false" flipV="false" rot="0">
              <a:off x="-13843" y="-38989"/>
              <a:ext cx="11720449" cy="8766937"/>
            </a:xfrm>
            <a:custGeom>
              <a:avLst/>
              <a:gdLst/>
              <a:ahLst/>
              <a:cxnLst/>
              <a:rect r="r" b="b" t="t" l="l"/>
              <a:pathLst>
                <a:path h="8766937" w="11720449">
                  <a:moveTo>
                    <a:pt x="29718" y="54864"/>
                  </a:moveTo>
                  <a:cubicBezTo>
                    <a:pt x="337566" y="27559"/>
                    <a:pt x="786003" y="79502"/>
                    <a:pt x="1077214" y="54864"/>
                  </a:cubicBezTo>
                  <a:cubicBezTo>
                    <a:pt x="1368425" y="30226"/>
                    <a:pt x="1612392" y="63246"/>
                    <a:pt x="1891919" y="54864"/>
                  </a:cubicBezTo>
                  <a:cubicBezTo>
                    <a:pt x="2171446" y="46482"/>
                    <a:pt x="2803017" y="0"/>
                    <a:pt x="3288665" y="54864"/>
                  </a:cubicBezTo>
                  <a:cubicBezTo>
                    <a:pt x="3774313" y="109728"/>
                    <a:pt x="3813937" y="10668"/>
                    <a:pt x="4336161" y="54864"/>
                  </a:cubicBezTo>
                  <a:cubicBezTo>
                    <a:pt x="4858385" y="99060"/>
                    <a:pt x="5101082" y="71374"/>
                    <a:pt x="5383657" y="54864"/>
                  </a:cubicBezTo>
                  <a:cubicBezTo>
                    <a:pt x="5666232" y="38354"/>
                    <a:pt x="6105144" y="81661"/>
                    <a:pt x="6780404" y="54864"/>
                  </a:cubicBezTo>
                  <a:cubicBezTo>
                    <a:pt x="7455662" y="28067"/>
                    <a:pt x="7502271" y="38481"/>
                    <a:pt x="7711567" y="54864"/>
                  </a:cubicBezTo>
                  <a:cubicBezTo>
                    <a:pt x="7920863" y="71247"/>
                    <a:pt x="8783067" y="101092"/>
                    <a:pt x="9108313" y="54864"/>
                  </a:cubicBezTo>
                  <a:cubicBezTo>
                    <a:pt x="9433560" y="8636"/>
                    <a:pt x="10079482" y="42672"/>
                    <a:pt x="10505059" y="54864"/>
                  </a:cubicBezTo>
                  <a:cubicBezTo>
                    <a:pt x="10930636" y="67056"/>
                    <a:pt x="11258043" y="59690"/>
                    <a:pt x="11669015" y="54864"/>
                  </a:cubicBezTo>
                  <a:cubicBezTo>
                    <a:pt x="11690478" y="404241"/>
                    <a:pt x="11648186" y="771652"/>
                    <a:pt x="11669015" y="1311910"/>
                  </a:cubicBezTo>
                  <a:cubicBezTo>
                    <a:pt x="11689843" y="1852168"/>
                    <a:pt x="11720449" y="1998091"/>
                    <a:pt x="11669015" y="2482215"/>
                  </a:cubicBezTo>
                  <a:cubicBezTo>
                    <a:pt x="11617580" y="2966339"/>
                    <a:pt x="11695938" y="2944241"/>
                    <a:pt x="11669015" y="3305810"/>
                  </a:cubicBezTo>
                  <a:cubicBezTo>
                    <a:pt x="11642091" y="3667379"/>
                    <a:pt x="11688572" y="4077589"/>
                    <a:pt x="11669015" y="4389501"/>
                  </a:cubicBezTo>
                  <a:cubicBezTo>
                    <a:pt x="11649456" y="4701413"/>
                    <a:pt x="11710797" y="5068697"/>
                    <a:pt x="11669015" y="5473192"/>
                  </a:cubicBezTo>
                  <a:cubicBezTo>
                    <a:pt x="11627231" y="5877687"/>
                    <a:pt x="11666729" y="6276848"/>
                    <a:pt x="11669015" y="6556883"/>
                  </a:cubicBezTo>
                  <a:cubicBezTo>
                    <a:pt x="11671300" y="6836918"/>
                    <a:pt x="11633200" y="7455281"/>
                    <a:pt x="11669015" y="7727188"/>
                  </a:cubicBezTo>
                  <a:cubicBezTo>
                    <a:pt x="11704829" y="7999095"/>
                    <a:pt x="11680825" y="8336280"/>
                    <a:pt x="11669015" y="8724138"/>
                  </a:cubicBezTo>
                  <a:cubicBezTo>
                    <a:pt x="11367135" y="8704834"/>
                    <a:pt x="10821290" y="8716391"/>
                    <a:pt x="10388728" y="8724138"/>
                  </a:cubicBezTo>
                  <a:cubicBezTo>
                    <a:pt x="9956166" y="8731886"/>
                    <a:pt x="9812020" y="8745855"/>
                    <a:pt x="9457563" y="8724138"/>
                  </a:cubicBezTo>
                  <a:cubicBezTo>
                    <a:pt x="9103106" y="8702421"/>
                    <a:pt x="8358506" y="8753856"/>
                    <a:pt x="8060818" y="8724138"/>
                  </a:cubicBezTo>
                  <a:cubicBezTo>
                    <a:pt x="7763130" y="8694420"/>
                    <a:pt x="7328155" y="8730361"/>
                    <a:pt x="6896862" y="8724138"/>
                  </a:cubicBezTo>
                  <a:cubicBezTo>
                    <a:pt x="6465570" y="8717915"/>
                    <a:pt x="6304407" y="8750046"/>
                    <a:pt x="5965698" y="8724138"/>
                  </a:cubicBezTo>
                  <a:cubicBezTo>
                    <a:pt x="5626990" y="8698230"/>
                    <a:pt x="5054092" y="8710422"/>
                    <a:pt x="4801743" y="8724138"/>
                  </a:cubicBezTo>
                  <a:cubicBezTo>
                    <a:pt x="4549394" y="8737854"/>
                    <a:pt x="4160266" y="8740521"/>
                    <a:pt x="3987038" y="8724138"/>
                  </a:cubicBezTo>
                  <a:cubicBezTo>
                    <a:pt x="3813810" y="8707755"/>
                    <a:pt x="3481451" y="8760079"/>
                    <a:pt x="3172333" y="8724138"/>
                  </a:cubicBezTo>
                  <a:cubicBezTo>
                    <a:pt x="2863215" y="8688197"/>
                    <a:pt x="2374773" y="8763508"/>
                    <a:pt x="2008378" y="8724138"/>
                  </a:cubicBezTo>
                  <a:cubicBezTo>
                    <a:pt x="1641983" y="8684768"/>
                    <a:pt x="1540637" y="8766937"/>
                    <a:pt x="1077214" y="8724138"/>
                  </a:cubicBezTo>
                  <a:cubicBezTo>
                    <a:pt x="613791" y="8681339"/>
                    <a:pt x="366776" y="8732393"/>
                    <a:pt x="29718" y="8724138"/>
                  </a:cubicBezTo>
                  <a:cubicBezTo>
                    <a:pt x="61595" y="8370316"/>
                    <a:pt x="0" y="8035290"/>
                    <a:pt x="29718" y="7813929"/>
                  </a:cubicBezTo>
                  <a:cubicBezTo>
                    <a:pt x="59436" y="7592568"/>
                    <a:pt x="17526" y="7246493"/>
                    <a:pt x="29718" y="6990334"/>
                  </a:cubicBezTo>
                  <a:cubicBezTo>
                    <a:pt x="41910" y="6734175"/>
                    <a:pt x="37211" y="6383782"/>
                    <a:pt x="29718" y="5820029"/>
                  </a:cubicBezTo>
                  <a:cubicBezTo>
                    <a:pt x="22225" y="5256276"/>
                    <a:pt x="55118" y="5185791"/>
                    <a:pt x="29718" y="4909820"/>
                  </a:cubicBezTo>
                  <a:cubicBezTo>
                    <a:pt x="4318" y="4633849"/>
                    <a:pt x="57658" y="4188841"/>
                    <a:pt x="29718" y="3739515"/>
                  </a:cubicBezTo>
                  <a:cubicBezTo>
                    <a:pt x="1778" y="3290189"/>
                    <a:pt x="52578" y="2835529"/>
                    <a:pt x="29718" y="2482469"/>
                  </a:cubicBezTo>
                  <a:cubicBezTo>
                    <a:pt x="6858" y="2129409"/>
                    <a:pt x="30607" y="1983867"/>
                    <a:pt x="29718" y="1485519"/>
                  </a:cubicBezTo>
                  <a:cubicBezTo>
                    <a:pt x="28829" y="987171"/>
                    <a:pt x="63627" y="441071"/>
                    <a:pt x="29718" y="55118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BEF397">
                    <a:alpha val="100000"/>
                  </a:srgbClr>
                </a:gs>
                <a:gs pos="50000">
                  <a:srgbClr val="D5F6C0">
                    <a:alpha val="100000"/>
                  </a:srgbClr>
                </a:gs>
                <a:gs pos="100000">
                  <a:srgbClr val="EAFAE0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name="Freeform 18" id="18"/>
            <p:cNvSpPr/>
            <p:nvPr/>
          </p:nvSpPr>
          <p:spPr>
            <a:xfrm flipH="false" flipV="false" rot="0">
              <a:off x="-62484" y="-52832"/>
              <a:ext cx="11760454" cy="8784082"/>
            </a:xfrm>
            <a:custGeom>
              <a:avLst/>
              <a:gdLst/>
              <a:ahLst/>
              <a:cxnLst/>
              <a:rect r="r" b="b" t="t" l="l"/>
              <a:pathLst>
                <a:path h="8784082" w="11760454">
                  <a:moveTo>
                    <a:pt x="78105" y="52832"/>
                  </a:moveTo>
                  <a:cubicBezTo>
                    <a:pt x="247777" y="50038"/>
                    <a:pt x="366395" y="54229"/>
                    <a:pt x="476758" y="58039"/>
                  </a:cubicBezTo>
                  <a:cubicBezTo>
                    <a:pt x="573024" y="61468"/>
                    <a:pt x="662813" y="64643"/>
                    <a:pt x="774954" y="62865"/>
                  </a:cubicBezTo>
                  <a:cubicBezTo>
                    <a:pt x="842518" y="61722"/>
                    <a:pt x="918337" y="58674"/>
                    <a:pt x="1008507" y="52832"/>
                  </a:cubicBezTo>
                  <a:lnTo>
                    <a:pt x="1009523" y="68707"/>
                  </a:lnTo>
                  <a:lnTo>
                    <a:pt x="1008507" y="52832"/>
                  </a:lnTo>
                  <a:cubicBezTo>
                    <a:pt x="1204976" y="40132"/>
                    <a:pt x="1385443" y="47752"/>
                    <a:pt x="1563878" y="55499"/>
                  </a:cubicBezTo>
                  <a:cubicBezTo>
                    <a:pt x="1740408" y="62992"/>
                    <a:pt x="1914906" y="70485"/>
                    <a:pt x="2102358" y="58293"/>
                  </a:cubicBezTo>
                  <a:cubicBezTo>
                    <a:pt x="2125345" y="56769"/>
                    <a:pt x="2148586" y="54991"/>
                    <a:pt x="2172081" y="52832"/>
                  </a:cubicBezTo>
                  <a:cubicBezTo>
                    <a:pt x="2583053" y="15621"/>
                    <a:pt x="3136011" y="33909"/>
                    <a:pt x="3454781" y="52832"/>
                  </a:cubicBezTo>
                  <a:lnTo>
                    <a:pt x="3453892" y="68707"/>
                  </a:lnTo>
                  <a:lnTo>
                    <a:pt x="3454654" y="52832"/>
                  </a:lnTo>
                  <a:cubicBezTo>
                    <a:pt x="3677285" y="66040"/>
                    <a:pt x="3863467" y="61468"/>
                    <a:pt x="4042029" y="57023"/>
                  </a:cubicBezTo>
                  <a:cubicBezTo>
                    <a:pt x="4118102" y="55118"/>
                    <a:pt x="4192905" y="53213"/>
                    <a:pt x="4268470" y="52832"/>
                  </a:cubicBezTo>
                  <a:lnTo>
                    <a:pt x="4268597" y="68707"/>
                  </a:lnTo>
                  <a:lnTo>
                    <a:pt x="4268470" y="52832"/>
                  </a:lnTo>
                  <a:cubicBezTo>
                    <a:pt x="4357497" y="52324"/>
                    <a:pt x="4455922" y="54356"/>
                    <a:pt x="4556125" y="56261"/>
                  </a:cubicBezTo>
                  <a:cubicBezTo>
                    <a:pt x="4660646" y="58293"/>
                    <a:pt x="4767199" y="60452"/>
                    <a:pt x="4867656" y="59944"/>
                  </a:cubicBezTo>
                  <a:cubicBezTo>
                    <a:pt x="4943983" y="59563"/>
                    <a:pt x="5016754" y="57531"/>
                    <a:pt x="5082159" y="52832"/>
                  </a:cubicBezTo>
                  <a:cubicBezTo>
                    <a:pt x="5317871" y="35941"/>
                    <a:pt x="5935726" y="0"/>
                    <a:pt x="6481572" y="52832"/>
                  </a:cubicBezTo>
                  <a:lnTo>
                    <a:pt x="6480048" y="68580"/>
                  </a:lnTo>
                  <a:lnTo>
                    <a:pt x="6481572" y="52832"/>
                  </a:lnTo>
                  <a:cubicBezTo>
                    <a:pt x="7025132" y="105537"/>
                    <a:pt x="7152386" y="108204"/>
                    <a:pt x="7642225" y="52832"/>
                  </a:cubicBezTo>
                  <a:lnTo>
                    <a:pt x="7644003" y="68580"/>
                  </a:lnTo>
                  <a:lnTo>
                    <a:pt x="7642225" y="52832"/>
                  </a:lnTo>
                  <a:cubicBezTo>
                    <a:pt x="7984744" y="14097"/>
                    <a:pt x="8162671" y="30861"/>
                    <a:pt x="8297545" y="43434"/>
                  </a:cubicBezTo>
                  <a:cubicBezTo>
                    <a:pt x="8356727" y="49022"/>
                    <a:pt x="8406511" y="53721"/>
                    <a:pt x="8458454" y="52705"/>
                  </a:cubicBezTo>
                  <a:lnTo>
                    <a:pt x="8458708" y="68580"/>
                  </a:lnTo>
                  <a:lnTo>
                    <a:pt x="8458327" y="52832"/>
                  </a:lnTo>
                  <a:cubicBezTo>
                    <a:pt x="8631683" y="49530"/>
                    <a:pt x="9310371" y="44450"/>
                    <a:pt x="9623045" y="52832"/>
                  </a:cubicBezTo>
                  <a:lnTo>
                    <a:pt x="9622663" y="68707"/>
                  </a:lnTo>
                  <a:lnTo>
                    <a:pt x="9623044" y="52832"/>
                  </a:lnTo>
                  <a:cubicBezTo>
                    <a:pt x="9766935" y="56769"/>
                    <a:pt x="10024618" y="55245"/>
                    <a:pt x="10353040" y="53340"/>
                  </a:cubicBezTo>
                  <a:cubicBezTo>
                    <a:pt x="10735437" y="51054"/>
                    <a:pt x="11213211" y="48260"/>
                    <a:pt x="11717782" y="52832"/>
                  </a:cubicBezTo>
                  <a:cubicBezTo>
                    <a:pt x="11726545" y="52959"/>
                    <a:pt x="11733530" y="60071"/>
                    <a:pt x="11733530" y="68707"/>
                  </a:cubicBezTo>
                  <a:cubicBezTo>
                    <a:pt x="11733022" y="237998"/>
                    <a:pt x="11733530" y="387350"/>
                    <a:pt x="11733911" y="530225"/>
                  </a:cubicBezTo>
                  <a:cubicBezTo>
                    <a:pt x="11734292" y="661035"/>
                    <a:pt x="11734673" y="786384"/>
                    <a:pt x="11734292" y="916432"/>
                  </a:cubicBezTo>
                  <a:cubicBezTo>
                    <a:pt x="11734165" y="965327"/>
                    <a:pt x="11733911" y="1014984"/>
                    <a:pt x="11733530" y="1065784"/>
                  </a:cubicBezTo>
                  <a:cubicBezTo>
                    <a:pt x="11732641" y="1179830"/>
                    <a:pt x="11737975" y="1308100"/>
                    <a:pt x="11743436" y="1439799"/>
                  </a:cubicBezTo>
                  <a:cubicBezTo>
                    <a:pt x="11749151" y="1577467"/>
                    <a:pt x="11754993" y="1718945"/>
                    <a:pt x="11753977" y="1850771"/>
                  </a:cubicBezTo>
                  <a:cubicBezTo>
                    <a:pt x="11753088" y="1959737"/>
                    <a:pt x="11747627" y="2062607"/>
                    <a:pt x="11733403" y="2151888"/>
                  </a:cubicBezTo>
                  <a:cubicBezTo>
                    <a:pt x="11686286" y="2445893"/>
                    <a:pt x="11711178" y="2804033"/>
                    <a:pt x="11733403" y="2970784"/>
                  </a:cubicBezTo>
                  <a:lnTo>
                    <a:pt x="11717655" y="2972943"/>
                  </a:lnTo>
                  <a:lnTo>
                    <a:pt x="11733403" y="2970784"/>
                  </a:lnTo>
                  <a:cubicBezTo>
                    <a:pt x="11743309" y="3044698"/>
                    <a:pt x="11737848" y="3218053"/>
                    <a:pt x="11731498" y="3419983"/>
                  </a:cubicBezTo>
                  <a:cubicBezTo>
                    <a:pt x="11723116" y="3687699"/>
                    <a:pt x="11713210" y="4008501"/>
                    <a:pt x="11733403" y="4228465"/>
                  </a:cubicBezTo>
                  <a:lnTo>
                    <a:pt x="11717655" y="4229862"/>
                  </a:lnTo>
                  <a:lnTo>
                    <a:pt x="11733403" y="4228465"/>
                  </a:lnTo>
                  <a:cubicBezTo>
                    <a:pt x="11754866" y="4460875"/>
                    <a:pt x="11745722" y="4711827"/>
                    <a:pt x="11737975" y="4929378"/>
                  </a:cubicBezTo>
                  <a:cubicBezTo>
                    <a:pt x="11732641" y="5078095"/>
                    <a:pt x="11727815" y="5210937"/>
                    <a:pt x="11733530" y="5312664"/>
                  </a:cubicBezTo>
                  <a:lnTo>
                    <a:pt x="11717655" y="5313553"/>
                  </a:lnTo>
                  <a:lnTo>
                    <a:pt x="11733530" y="5312664"/>
                  </a:lnTo>
                  <a:cubicBezTo>
                    <a:pt x="11738864" y="5408676"/>
                    <a:pt x="11733784" y="5532755"/>
                    <a:pt x="11727815" y="5678424"/>
                  </a:cubicBezTo>
                  <a:cubicBezTo>
                    <a:pt x="11719179" y="5890641"/>
                    <a:pt x="11708511" y="6150102"/>
                    <a:pt x="11724640" y="6440805"/>
                  </a:cubicBezTo>
                  <a:cubicBezTo>
                    <a:pt x="11726926" y="6482969"/>
                    <a:pt x="11729847" y="6525768"/>
                    <a:pt x="11733403" y="6569202"/>
                  </a:cubicBezTo>
                  <a:cubicBezTo>
                    <a:pt x="11760454" y="6899910"/>
                    <a:pt x="11751818" y="7039610"/>
                    <a:pt x="11742547" y="7190486"/>
                  </a:cubicBezTo>
                  <a:cubicBezTo>
                    <a:pt x="11736324" y="7290943"/>
                    <a:pt x="11729847" y="7396226"/>
                    <a:pt x="11733403" y="7567168"/>
                  </a:cubicBezTo>
                  <a:cubicBezTo>
                    <a:pt x="11735562" y="7668133"/>
                    <a:pt x="11738483" y="7762494"/>
                    <a:pt x="11741404" y="7853553"/>
                  </a:cubicBezTo>
                  <a:cubicBezTo>
                    <a:pt x="11744071" y="7938262"/>
                    <a:pt x="11746611" y="8020050"/>
                    <a:pt x="11748389" y="8101457"/>
                  </a:cubicBezTo>
                  <a:cubicBezTo>
                    <a:pt x="11752580" y="8303260"/>
                    <a:pt x="11751564" y="8502904"/>
                    <a:pt x="11733403" y="8738997"/>
                  </a:cubicBezTo>
                  <a:cubicBezTo>
                    <a:pt x="11732768" y="8746617"/>
                    <a:pt x="11726799" y="8752840"/>
                    <a:pt x="11719179" y="8753602"/>
                  </a:cubicBezTo>
                  <a:cubicBezTo>
                    <a:pt x="11407902" y="8784082"/>
                    <a:pt x="11119993" y="8773795"/>
                    <a:pt x="10669651" y="8757793"/>
                  </a:cubicBezTo>
                  <a:cubicBezTo>
                    <a:pt x="10631932" y="8756396"/>
                    <a:pt x="10593197" y="8755126"/>
                    <a:pt x="10553065" y="8753729"/>
                  </a:cubicBezTo>
                  <a:lnTo>
                    <a:pt x="10553573" y="8737854"/>
                  </a:lnTo>
                  <a:lnTo>
                    <a:pt x="10553065" y="8753729"/>
                  </a:lnTo>
                  <a:cubicBezTo>
                    <a:pt x="10315829" y="8745474"/>
                    <a:pt x="10122916" y="8753475"/>
                    <a:pt x="9950704" y="8760587"/>
                  </a:cubicBezTo>
                  <a:cubicBezTo>
                    <a:pt x="9812655" y="8766302"/>
                    <a:pt x="9687560" y="8771509"/>
                    <a:pt x="9564116" y="8767191"/>
                  </a:cubicBezTo>
                  <a:cubicBezTo>
                    <a:pt x="9505442" y="8765159"/>
                    <a:pt x="9447149" y="8760968"/>
                    <a:pt x="9387840" y="8753602"/>
                  </a:cubicBezTo>
                  <a:lnTo>
                    <a:pt x="9389745" y="8737854"/>
                  </a:lnTo>
                  <a:lnTo>
                    <a:pt x="9387840" y="8753602"/>
                  </a:lnTo>
                  <a:cubicBezTo>
                    <a:pt x="9201912" y="8730742"/>
                    <a:pt x="9063609" y="8739759"/>
                    <a:pt x="8925941" y="8748776"/>
                  </a:cubicBezTo>
                  <a:cubicBezTo>
                    <a:pt x="8815959" y="8756015"/>
                    <a:pt x="8706231" y="8763127"/>
                    <a:pt x="8573897" y="8753729"/>
                  </a:cubicBezTo>
                  <a:lnTo>
                    <a:pt x="8575040" y="8737854"/>
                  </a:lnTo>
                  <a:lnTo>
                    <a:pt x="8573897" y="8753729"/>
                  </a:lnTo>
                  <a:cubicBezTo>
                    <a:pt x="8427212" y="8743188"/>
                    <a:pt x="8226425" y="8748014"/>
                    <a:pt x="8016621" y="8753221"/>
                  </a:cubicBezTo>
                  <a:cubicBezTo>
                    <a:pt x="7807579" y="8758301"/>
                    <a:pt x="7589774" y="8763635"/>
                    <a:pt x="7410323" y="8753729"/>
                  </a:cubicBezTo>
                  <a:lnTo>
                    <a:pt x="7411212" y="8737854"/>
                  </a:lnTo>
                  <a:lnTo>
                    <a:pt x="7410323" y="8753729"/>
                  </a:lnTo>
                  <a:cubicBezTo>
                    <a:pt x="7052691" y="8734171"/>
                    <a:pt x="6764655" y="8719947"/>
                    <a:pt x="6364986" y="8753729"/>
                  </a:cubicBezTo>
                  <a:lnTo>
                    <a:pt x="6363589" y="8737854"/>
                  </a:lnTo>
                  <a:lnTo>
                    <a:pt x="6364986" y="8753729"/>
                  </a:lnTo>
                  <a:cubicBezTo>
                    <a:pt x="6160135" y="8771001"/>
                    <a:pt x="6013958" y="8763762"/>
                    <a:pt x="5858383" y="8756015"/>
                  </a:cubicBezTo>
                  <a:cubicBezTo>
                    <a:pt x="5707888" y="8748522"/>
                    <a:pt x="5548376" y="8740648"/>
                    <a:pt x="5316982" y="8753729"/>
                  </a:cubicBezTo>
                  <a:lnTo>
                    <a:pt x="5316093" y="8737854"/>
                  </a:lnTo>
                  <a:lnTo>
                    <a:pt x="5316982" y="8753729"/>
                  </a:lnTo>
                  <a:cubicBezTo>
                    <a:pt x="5081905" y="8767191"/>
                    <a:pt x="4922774" y="8759444"/>
                    <a:pt x="4772279" y="8752205"/>
                  </a:cubicBezTo>
                  <a:cubicBezTo>
                    <a:pt x="4636262" y="8745601"/>
                    <a:pt x="4507611" y="8739505"/>
                    <a:pt x="4335272" y="8749284"/>
                  </a:cubicBezTo>
                  <a:cubicBezTo>
                    <a:pt x="4314063" y="8750427"/>
                    <a:pt x="4292346" y="8751951"/>
                    <a:pt x="4269740" y="8753602"/>
                  </a:cubicBezTo>
                  <a:lnTo>
                    <a:pt x="4268597" y="8737727"/>
                  </a:lnTo>
                  <a:lnTo>
                    <a:pt x="4269740" y="8753602"/>
                  </a:lnTo>
                  <a:cubicBezTo>
                    <a:pt x="4044061" y="8770747"/>
                    <a:pt x="3906012" y="8765413"/>
                    <a:pt x="3743198" y="8759063"/>
                  </a:cubicBezTo>
                  <a:cubicBezTo>
                    <a:pt x="3608070" y="8753856"/>
                    <a:pt x="3455797" y="8747887"/>
                    <a:pt x="3221355" y="8753602"/>
                  </a:cubicBezTo>
                  <a:lnTo>
                    <a:pt x="3220974" y="8737727"/>
                  </a:lnTo>
                  <a:lnTo>
                    <a:pt x="3221355" y="8753602"/>
                  </a:lnTo>
                  <a:cubicBezTo>
                    <a:pt x="2965704" y="8759825"/>
                    <a:pt x="2773934" y="8756523"/>
                    <a:pt x="2584577" y="8753221"/>
                  </a:cubicBezTo>
                  <a:cubicBezTo>
                    <a:pt x="2399030" y="8750046"/>
                    <a:pt x="2215642" y="8746871"/>
                    <a:pt x="1975993" y="8752713"/>
                  </a:cubicBezTo>
                  <a:cubicBezTo>
                    <a:pt x="1964436" y="8752967"/>
                    <a:pt x="1952879" y="8753348"/>
                    <a:pt x="1941068" y="8753602"/>
                  </a:cubicBezTo>
                  <a:lnTo>
                    <a:pt x="1940687" y="8737727"/>
                  </a:lnTo>
                  <a:lnTo>
                    <a:pt x="1941068" y="8753602"/>
                  </a:lnTo>
                  <a:cubicBezTo>
                    <a:pt x="1598930" y="8763000"/>
                    <a:pt x="1195451" y="8760079"/>
                    <a:pt x="751713" y="8757031"/>
                  </a:cubicBezTo>
                  <a:cubicBezTo>
                    <a:pt x="536067" y="8755507"/>
                    <a:pt x="310769" y="8753983"/>
                    <a:pt x="78359" y="8753602"/>
                  </a:cubicBezTo>
                  <a:cubicBezTo>
                    <a:pt x="70231" y="8753602"/>
                    <a:pt x="63373" y="8747379"/>
                    <a:pt x="62611" y="8739378"/>
                  </a:cubicBezTo>
                  <a:cubicBezTo>
                    <a:pt x="47117" y="8586216"/>
                    <a:pt x="56388" y="8444357"/>
                    <a:pt x="65151" y="8311134"/>
                  </a:cubicBezTo>
                  <a:cubicBezTo>
                    <a:pt x="73025" y="8190611"/>
                    <a:pt x="80518" y="8077581"/>
                    <a:pt x="69342" y="7967853"/>
                  </a:cubicBezTo>
                  <a:cubicBezTo>
                    <a:pt x="67564" y="7950708"/>
                    <a:pt x="65405" y="7933690"/>
                    <a:pt x="62738" y="7916672"/>
                  </a:cubicBezTo>
                  <a:lnTo>
                    <a:pt x="78359" y="7914132"/>
                  </a:lnTo>
                  <a:lnTo>
                    <a:pt x="62738" y="7916672"/>
                  </a:lnTo>
                  <a:cubicBezTo>
                    <a:pt x="43561" y="7796276"/>
                    <a:pt x="52959" y="7647940"/>
                    <a:pt x="62992" y="7488047"/>
                  </a:cubicBezTo>
                  <a:cubicBezTo>
                    <a:pt x="74295" y="7308723"/>
                    <a:pt x="86614" y="7113270"/>
                    <a:pt x="62611" y="6919214"/>
                  </a:cubicBezTo>
                  <a:cubicBezTo>
                    <a:pt x="39370" y="6731381"/>
                    <a:pt x="52451" y="6503924"/>
                    <a:pt x="64516" y="6291453"/>
                  </a:cubicBezTo>
                  <a:cubicBezTo>
                    <a:pt x="75311" y="6101080"/>
                    <a:pt x="85471" y="5923153"/>
                    <a:pt x="69342" y="5792978"/>
                  </a:cubicBezTo>
                  <a:cubicBezTo>
                    <a:pt x="67437" y="5777865"/>
                    <a:pt x="65278" y="5763514"/>
                    <a:pt x="62738" y="5749925"/>
                  </a:cubicBezTo>
                  <a:lnTo>
                    <a:pt x="78359" y="5747004"/>
                  </a:lnTo>
                  <a:lnTo>
                    <a:pt x="62738" y="5749925"/>
                  </a:lnTo>
                  <a:cubicBezTo>
                    <a:pt x="11303" y="5478653"/>
                    <a:pt x="0" y="4935728"/>
                    <a:pt x="62611" y="4487799"/>
                  </a:cubicBezTo>
                  <a:lnTo>
                    <a:pt x="78359" y="4489958"/>
                  </a:lnTo>
                  <a:lnTo>
                    <a:pt x="62611" y="4487799"/>
                  </a:lnTo>
                  <a:cubicBezTo>
                    <a:pt x="107061" y="4169410"/>
                    <a:pt x="92456" y="4020439"/>
                    <a:pt x="77216" y="3865753"/>
                  </a:cubicBezTo>
                  <a:cubicBezTo>
                    <a:pt x="71247" y="3804158"/>
                    <a:pt x="65024" y="3741420"/>
                    <a:pt x="62484" y="3666871"/>
                  </a:cubicBezTo>
                  <a:cubicBezTo>
                    <a:pt x="54737" y="3441192"/>
                    <a:pt x="57658" y="3217291"/>
                    <a:pt x="60960" y="2964815"/>
                  </a:cubicBezTo>
                  <a:cubicBezTo>
                    <a:pt x="61468" y="2924810"/>
                    <a:pt x="61976" y="2884170"/>
                    <a:pt x="62484" y="2842641"/>
                  </a:cubicBezTo>
                  <a:lnTo>
                    <a:pt x="78359" y="2842768"/>
                  </a:lnTo>
                  <a:lnTo>
                    <a:pt x="62484" y="2842641"/>
                  </a:lnTo>
                  <a:cubicBezTo>
                    <a:pt x="63373" y="2768346"/>
                    <a:pt x="65659" y="2684145"/>
                    <a:pt x="68072" y="2592451"/>
                  </a:cubicBezTo>
                  <a:cubicBezTo>
                    <a:pt x="70993" y="2482215"/>
                    <a:pt x="74168" y="2361184"/>
                    <a:pt x="75819" y="2232914"/>
                  </a:cubicBezTo>
                  <a:cubicBezTo>
                    <a:pt x="78232" y="2029841"/>
                    <a:pt x="76454" y="1809242"/>
                    <a:pt x="62611" y="1586738"/>
                  </a:cubicBezTo>
                  <a:cubicBezTo>
                    <a:pt x="46228" y="1324610"/>
                    <a:pt x="52197" y="1074166"/>
                    <a:pt x="58547" y="805434"/>
                  </a:cubicBezTo>
                  <a:cubicBezTo>
                    <a:pt x="63754" y="579247"/>
                    <a:pt x="69469" y="339979"/>
                    <a:pt x="62484" y="69088"/>
                  </a:cubicBezTo>
                  <a:cubicBezTo>
                    <a:pt x="62357" y="64897"/>
                    <a:pt x="64008" y="60833"/>
                    <a:pt x="66929" y="57785"/>
                  </a:cubicBezTo>
                  <a:cubicBezTo>
                    <a:pt x="69850" y="54737"/>
                    <a:pt x="73914" y="52959"/>
                    <a:pt x="78105" y="52832"/>
                  </a:cubicBezTo>
                  <a:moveTo>
                    <a:pt x="78613" y="84582"/>
                  </a:moveTo>
                  <a:lnTo>
                    <a:pt x="78359" y="68707"/>
                  </a:lnTo>
                  <a:lnTo>
                    <a:pt x="94234" y="68326"/>
                  </a:lnTo>
                  <a:cubicBezTo>
                    <a:pt x="101219" y="340106"/>
                    <a:pt x="95504" y="580136"/>
                    <a:pt x="90170" y="806196"/>
                  </a:cubicBezTo>
                  <a:cubicBezTo>
                    <a:pt x="83820" y="1075182"/>
                    <a:pt x="77978" y="1324229"/>
                    <a:pt x="94234" y="1584833"/>
                  </a:cubicBezTo>
                  <a:lnTo>
                    <a:pt x="78359" y="1585849"/>
                  </a:lnTo>
                  <a:lnTo>
                    <a:pt x="94234" y="1584833"/>
                  </a:lnTo>
                  <a:cubicBezTo>
                    <a:pt x="108204" y="1808480"/>
                    <a:pt x="109982" y="2029841"/>
                    <a:pt x="107569" y="2233295"/>
                  </a:cubicBezTo>
                  <a:cubicBezTo>
                    <a:pt x="106045" y="2361819"/>
                    <a:pt x="102743" y="2483104"/>
                    <a:pt x="99822" y="2593340"/>
                  </a:cubicBezTo>
                  <a:cubicBezTo>
                    <a:pt x="97409" y="2685161"/>
                    <a:pt x="95123" y="2769108"/>
                    <a:pt x="94234" y="2843022"/>
                  </a:cubicBezTo>
                  <a:cubicBezTo>
                    <a:pt x="93726" y="2884551"/>
                    <a:pt x="93218" y="2925318"/>
                    <a:pt x="92710" y="2965196"/>
                  </a:cubicBezTo>
                  <a:cubicBezTo>
                    <a:pt x="89408" y="3217799"/>
                    <a:pt x="86487" y="3441065"/>
                    <a:pt x="94234" y="3665855"/>
                  </a:cubicBezTo>
                  <a:lnTo>
                    <a:pt x="78359" y="3666363"/>
                  </a:lnTo>
                  <a:lnTo>
                    <a:pt x="94234" y="3665855"/>
                  </a:lnTo>
                  <a:cubicBezTo>
                    <a:pt x="96774" y="3739261"/>
                    <a:pt x="102870" y="3801110"/>
                    <a:pt x="108839" y="3862578"/>
                  </a:cubicBezTo>
                  <a:cubicBezTo>
                    <a:pt x="124206" y="4018788"/>
                    <a:pt x="139065" y="4170426"/>
                    <a:pt x="94107" y="4492117"/>
                  </a:cubicBezTo>
                  <a:cubicBezTo>
                    <a:pt x="31877" y="4937506"/>
                    <a:pt x="43307" y="5476875"/>
                    <a:pt x="93980" y="5743956"/>
                  </a:cubicBezTo>
                  <a:cubicBezTo>
                    <a:pt x="96647" y="5758307"/>
                    <a:pt x="99060" y="5773420"/>
                    <a:pt x="100965" y="5789041"/>
                  </a:cubicBezTo>
                  <a:cubicBezTo>
                    <a:pt x="117475" y="5922645"/>
                    <a:pt x="107061" y="6103874"/>
                    <a:pt x="96266" y="6293231"/>
                  </a:cubicBezTo>
                  <a:cubicBezTo>
                    <a:pt x="84074" y="6506591"/>
                    <a:pt x="71374" y="6731000"/>
                    <a:pt x="94107" y="6915277"/>
                  </a:cubicBezTo>
                  <a:lnTo>
                    <a:pt x="78359" y="6917182"/>
                  </a:lnTo>
                  <a:lnTo>
                    <a:pt x="94107" y="6915277"/>
                  </a:lnTo>
                  <a:cubicBezTo>
                    <a:pt x="118491" y="7112762"/>
                    <a:pt x="105918" y="7311136"/>
                    <a:pt x="94615" y="7489952"/>
                  </a:cubicBezTo>
                  <a:cubicBezTo>
                    <a:pt x="84455" y="7651115"/>
                    <a:pt x="75438" y="7795514"/>
                    <a:pt x="93980" y="7911592"/>
                  </a:cubicBezTo>
                  <a:cubicBezTo>
                    <a:pt x="96774" y="7929245"/>
                    <a:pt x="99060" y="7946898"/>
                    <a:pt x="100838" y="7964551"/>
                  </a:cubicBezTo>
                  <a:cubicBezTo>
                    <a:pt x="112268" y="8077454"/>
                    <a:pt x="104648" y="8193151"/>
                    <a:pt x="96774" y="8313166"/>
                  </a:cubicBezTo>
                  <a:cubicBezTo>
                    <a:pt x="88011" y="8446643"/>
                    <a:pt x="78867" y="8585835"/>
                    <a:pt x="94107" y="8736076"/>
                  </a:cubicBezTo>
                  <a:lnTo>
                    <a:pt x="78359" y="8737727"/>
                  </a:lnTo>
                  <a:lnTo>
                    <a:pt x="78359" y="8721852"/>
                  </a:lnTo>
                  <a:cubicBezTo>
                    <a:pt x="310896" y="8722106"/>
                    <a:pt x="536194" y="8723757"/>
                    <a:pt x="751840" y="8725281"/>
                  </a:cubicBezTo>
                  <a:cubicBezTo>
                    <a:pt x="1195832" y="8728456"/>
                    <a:pt x="1598676" y="8731250"/>
                    <a:pt x="1940179" y="8721852"/>
                  </a:cubicBezTo>
                  <a:cubicBezTo>
                    <a:pt x="1951990" y="8721471"/>
                    <a:pt x="1963674" y="8721217"/>
                    <a:pt x="1975104" y="8720963"/>
                  </a:cubicBezTo>
                  <a:cubicBezTo>
                    <a:pt x="2215515" y="8715121"/>
                    <a:pt x="2399411" y="8718296"/>
                    <a:pt x="2584958" y="8721471"/>
                  </a:cubicBezTo>
                  <a:cubicBezTo>
                    <a:pt x="2774315" y="8724773"/>
                    <a:pt x="2965450" y="8728075"/>
                    <a:pt x="3220466" y="8721852"/>
                  </a:cubicBezTo>
                  <a:cubicBezTo>
                    <a:pt x="3455797" y="8716137"/>
                    <a:pt x="3608959" y="8722106"/>
                    <a:pt x="3744214" y="8727313"/>
                  </a:cubicBezTo>
                  <a:cubicBezTo>
                    <a:pt x="3906774" y="8733663"/>
                    <a:pt x="4043426" y="8738870"/>
                    <a:pt x="4267073" y="8721852"/>
                  </a:cubicBezTo>
                  <a:cubicBezTo>
                    <a:pt x="4289806" y="8720074"/>
                    <a:pt x="4311904" y="8718677"/>
                    <a:pt x="4333240" y="8717407"/>
                  </a:cubicBezTo>
                  <a:cubicBezTo>
                    <a:pt x="4507230" y="8707501"/>
                    <a:pt x="4637532" y="8713724"/>
                    <a:pt x="4773549" y="8720328"/>
                  </a:cubicBezTo>
                  <a:cubicBezTo>
                    <a:pt x="4923790" y="8727567"/>
                    <a:pt x="5081524" y="8735187"/>
                    <a:pt x="5314950" y="8721852"/>
                  </a:cubicBezTo>
                  <a:cubicBezTo>
                    <a:pt x="5547995" y="8708517"/>
                    <a:pt x="5709031" y="8716518"/>
                    <a:pt x="5859653" y="8724011"/>
                  </a:cubicBezTo>
                  <a:cubicBezTo>
                    <a:pt x="6015101" y="8731758"/>
                    <a:pt x="6159500" y="8738870"/>
                    <a:pt x="6362065" y="8721852"/>
                  </a:cubicBezTo>
                  <a:cubicBezTo>
                    <a:pt x="6764147" y="8687943"/>
                    <a:pt x="7053961" y="8702167"/>
                    <a:pt x="7411847" y="8721852"/>
                  </a:cubicBezTo>
                  <a:cubicBezTo>
                    <a:pt x="7589901" y="8731631"/>
                    <a:pt x="7806182" y="8726297"/>
                    <a:pt x="8015732" y="8721217"/>
                  </a:cubicBezTo>
                  <a:cubicBezTo>
                    <a:pt x="8224901" y="8716137"/>
                    <a:pt x="8427466" y="8711184"/>
                    <a:pt x="8576056" y="8721852"/>
                  </a:cubicBezTo>
                  <a:cubicBezTo>
                    <a:pt x="8705850" y="8731123"/>
                    <a:pt x="8813673" y="8724138"/>
                    <a:pt x="8923655" y="8716899"/>
                  </a:cubicBezTo>
                  <a:cubicBezTo>
                    <a:pt x="9061577" y="8707882"/>
                    <a:pt x="9202420" y="8698611"/>
                    <a:pt x="9391523" y="8721852"/>
                  </a:cubicBezTo>
                  <a:cubicBezTo>
                    <a:pt x="9449816" y="8728964"/>
                    <a:pt x="9507220" y="8733155"/>
                    <a:pt x="9565132" y="8735187"/>
                  </a:cubicBezTo>
                  <a:cubicBezTo>
                    <a:pt x="9687179" y="8739505"/>
                    <a:pt x="9811131" y="8734298"/>
                    <a:pt x="9949307" y="8728583"/>
                  </a:cubicBezTo>
                  <a:cubicBezTo>
                    <a:pt x="10121519" y="8721471"/>
                    <a:pt x="10315448" y="8713470"/>
                    <a:pt x="10554081" y="8721725"/>
                  </a:cubicBezTo>
                  <a:cubicBezTo>
                    <a:pt x="10594086" y="8723122"/>
                    <a:pt x="10632948" y="8724519"/>
                    <a:pt x="10670667" y="8725789"/>
                  </a:cubicBezTo>
                  <a:cubicBezTo>
                    <a:pt x="11121517" y="8741791"/>
                    <a:pt x="11407140" y="8751951"/>
                    <a:pt x="11716004" y="8721725"/>
                  </a:cubicBezTo>
                  <a:lnTo>
                    <a:pt x="11717528" y="8737473"/>
                  </a:lnTo>
                  <a:lnTo>
                    <a:pt x="11701653" y="8736203"/>
                  </a:lnTo>
                  <a:cubicBezTo>
                    <a:pt x="11719687" y="8501380"/>
                    <a:pt x="11720830" y="8302879"/>
                    <a:pt x="11716512" y="8101711"/>
                  </a:cubicBezTo>
                  <a:cubicBezTo>
                    <a:pt x="11714861" y="8020431"/>
                    <a:pt x="11712194" y="7938770"/>
                    <a:pt x="11709527" y="7854061"/>
                  </a:cubicBezTo>
                  <a:cubicBezTo>
                    <a:pt x="11706606" y="7763002"/>
                    <a:pt x="11703685" y="7668514"/>
                    <a:pt x="11701526" y="7567295"/>
                  </a:cubicBezTo>
                  <a:lnTo>
                    <a:pt x="11717401" y="7566914"/>
                  </a:lnTo>
                  <a:lnTo>
                    <a:pt x="11701526" y="7567295"/>
                  </a:lnTo>
                  <a:cubicBezTo>
                    <a:pt x="11697843" y="7395083"/>
                    <a:pt x="11704447" y="7288784"/>
                    <a:pt x="11710670" y="7188073"/>
                  </a:cubicBezTo>
                  <a:cubicBezTo>
                    <a:pt x="11719941" y="7038340"/>
                    <a:pt x="11728450" y="6900291"/>
                    <a:pt x="11701526" y="6571361"/>
                  </a:cubicBezTo>
                  <a:lnTo>
                    <a:pt x="11717401" y="6570091"/>
                  </a:lnTo>
                  <a:lnTo>
                    <a:pt x="11701526" y="6571361"/>
                  </a:lnTo>
                  <a:cubicBezTo>
                    <a:pt x="11697970" y="6527673"/>
                    <a:pt x="11695049" y="6484620"/>
                    <a:pt x="11692636" y="6442202"/>
                  </a:cubicBezTo>
                  <a:cubicBezTo>
                    <a:pt x="11676380" y="6149721"/>
                    <a:pt x="11687048" y="5888863"/>
                    <a:pt x="11695684" y="5676773"/>
                  </a:cubicBezTo>
                  <a:cubicBezTo>
                    <a:pt x="11701653" y="5530469"/>
                    <a:pt x="11706606" y="5408168"/>
                    <a:pt x="11701399" y="5314061"/>
                  </a:cubicBezTo>
                  <a:cubicBezTo>
                    <a:pt x="11695684" y="5210556"/>
                    <a:pt x="11700510" y="5076063"/>
                    <a:pt x="11705844" y="4927854"/>
                  </a:cubicBezTo>
                  <a:cubicBezTo>
                    <a:pt x="11713718" y="4709922"/>
                    <a:pt x="11722608" y="4461002"/>
                    <a:pt x="11701399" y="4231005"/>
                  </a:cubicBezTo>
                  <a:cubicBezTo>
                    <a:pt x="11680952" y="4008628"/>
                    <a:pt x="11690985" y="3685540"/>
                    <a:pt x="11699367" y="3418586"/>
                  </a:cubicBezTo>
                  <a:cubicBezTo>
                    <a:pt x="11705717" y="3214751"/>
                    <a:pt x="11710924" y="3045206"/>
                    <a:pt x="11701526" y="2974594"/>
                  </a:cubicBezTo>
                  <a:cubicBezTo>
                    <a:pt x="11679047" y="2806319"/>
                    <a:pt x="11653774" y="2444750"/>
                    <a:pt x="11701526" y="2146427"/>
                  </a:cubicBezTo>
                  <a:lnTo>
                    <a:pt x="11717147" y="2148967"/>
                  </a:lnTo>
                  <a:lnTo>
                    <a:pt x="11701526" y="2146427"/>
                  </a:lnTo>
                  <a:cubicBezTo>
                    <a:pt x="11715496" y="2059559"/>
                    <a:pt x="11720957" y="1958467"/>
                    <a:pt x="11721719" y="1850136"/>
                  </a:cubicBezTo>
                  <a:cubicBezTo>
                    <a:pt x="11722735" y="1719199"/>
                    <a:pt x="11716893" y="1578610"/>
                    <a:pt x="11711178" y="1440688"/>
                  </a:cubicBezTo>
                  <a:cubicBezTo>
                    <a:pt x="11705717" y="1309116"/>
                    <a:pt x="11700383" y="1180084"/>
                    <a:pt x="11701272" y="1065149"/>
                  </a:cubicBezTo>
                  <a:lnTo>
                    <a:pt x="11717147" y="1065276"/>
                  </a:lnTo>
                  <a:lnTo>
                    <a:pt x="11701272" y="1065149"/>
                  </a:lnTo>
                  <a:cubicBezTo>
                    <a:pt x="11701653" y="1014349"/>
                    <a:pt x="11701907" y="964819"/>
                    <a:pt x="11702034" y="916051"/>
                  </a:cubicBezTo>
                  <a:cubicBezTo>
                    <a:pt x="11702415" y="786003"/>
                    <a:pt x="11702034" y="660781"/>
                    <a:pt x="11701653" y="529971"/>
                  </a:cubicBezTo>
                  <a:cubicBezTo>
                    <a:pt x="11701272" y="387096"/>
                    <a:pt x="11700764" y="237744"/>
                    <a:pt x="11701272" y="68326"/>
                  </a:cubicBezTo>
                  <a:lnTo>
                    <a:pt x="11717147" y="68326"/>
                  </a:lnTo>
                  <a:lnTo>
                    <a:pt x="11717020" y="84201"/>
                  </a:lnTo>
                  <a:cubicBezTo>
                    <a:pt x="11212703" y="79629"/>
                    <a:pt x="10735056" y="82423"/>
                    <a:pt x="10352659" y="84709"/>
                  </a:cubicBezTo>
                  <a:cubicBezTo>
                    <a:pt x="10024491" y="86614"/>
                    <a:pt x="9766173" y="88138"/>
                    <a:pt x="9621647" y="84201"/>
                  </a:cubicBezTo>
                  <a:cubicBezTo>
                    <a:pt x="9309862" y="75819"/>
                    <a:pt x="8631682" y="80899"/>
                    <a:pt x="8458454" y="84201"/>
                  </a:cubicBezTo>
                  <a:cubicBezTo>
                    <a:pt x="8404479" y="85217"/>
                    <a:pt x="8352790" y="80391"/>
                    <a:pt x="8293989" y="74803"/>
                  </a:cubicBezTo>
                  <a:cubicBezTo>
                    <a:pt x="8160385" y="62230"/>
                    <a:pt x="7984871" y="45720"/>
                    <a:pt x="7645146" y="84074"/>
                  </a:cubicBezTo>
                  <a:cubicBezTo>
                    <a:pt x="7152767" y="139700"/>
                    <a:pt x="7023227" y="136906"/>
                    <a:pt x="6477889" y="84074"/>
                  </a:cubicBezTo>
                  <a:cubicBezTo>
                    <a:pt x="5934964" y="31496"/>
                    <a:pt x="5319268" y="67183"/>
                    <a:pt x="5083810" y="84074"/>
                  </a:cubicBezTo>
                  <a:lnTo>
                    <a:pt x="5082667" y="68199"/>
                  </a:lnTo>
                  <a:lnTo>
                    <a:pt x="5083810" y="84074"/>
                  </a:lnTo>
                  <a:cubicBezTo>
                    <a:pt x="5017389" y="88773"/>
                    <a:pt x="4943983" y="90805"/>
                    <a:pt x="4867148" y="91186"/>
                  </a:cubicBezTo>
                  <a:cubicBezTo>
                    <a:pt x="4766183" y="91694"/>
                    <a:pt x="4659249" y="89662"/>
                    <a:pt x="4554855" y="87503"/>
                  </a:cubicBezTo>
                  <a:cubicBezTo>
                    <a:pt x="4454525" y="85471"/>
                    <a:pt x="4356608" y="83566"/>
                    <a:pt x="4268089" y="84074"/>
                  </a:cubicBezTo>
                  <a:cubicBezTo>
                    <a:pt x="4192905" y="84455"/>
                    <a:pt x="4118483" y="86360"/>
                    <a:pt x="4042283" y="88265"/>
                  </a:cubicBezTo>
                  <a:cubicBezTo>
                    <a:pt x="3863848" y="92710"/>
                    <a:pt x="3676396" y="97409"/>
                    <a:pt x="3452241" y="84074"/>
                  </a:cubicBezTo>
                  <a:cubicBezTo>
                    <a:pt x="3133852" y="65151"/>
                    <a:pt x="2582799" y="46990"/>
                    <a:pt x="2174240" y="84074"/>
                  </a:cubicBezTo>
                  <a:lnTo>
                    <a:pt x="2172843" y="68326"/>
                  </a:lnTo>
                  <a:lnTo>
                    <a:pt x="2174240" y="84074"/>
                  </a:lnTo>
                  <a:cubicBezTo>
                    <a:pt x="2150491" y="86233"/>
                    <a:pt x="2126996" y="88011"/>
                    <a:pt x="2103628" y="89535"/>
                  </a:cubicBezTo>
                  <a:cubicBezTo>
                    <a:pt x="1914271" y="101854"/>
                    <a:pt x="1738122" y="94234"/>
                    <a:pt x="1561719" y="86741"/>
                  </a:cubicBezTo>
                  <a:cubicBezTo>
                    <a:pt x="1383030" y="79121"/>
                    <a:pt x="1204214" y="71501"/>
                    <a:pt x="1009777" y="84074"/>
                  </a:cubicBezTo>
                  <a:cubicBezTo>
                    <a:pt x="919099" y="89916"/>
                    <a:pt x="842772" y="92964"/>
                    <a:pt x="774700" y="94107"/>
                  </a:cubicBezTo>
                  <a:cubicBezTo>
                    <a:pt x="661670" y="96012"/>
                    <a:pt x="571119" y="92837"/>
                    <a:pt x="474853" y="89408"/>
                  </a:cubicBezTo>
                  <a:cubicBezTo>
                    <a:pt x="364617" y="85471"/>
                    <a:pt x="246634" y="81407"/>
                    <a:pt x="77851" y="84201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Freeform 19" id="19"/>
            <p:cNvSpPr/>
            <p:nvPr/>
          </p:nvSpPr>
          <p:spPr>
            <a:xfrm flipH="false" flipV="false" rot="0">
              <a:off x="-14732" y="-38354"/>
              <a:ext cx="11717909" cy="8761603"/>
            </a:xfrm>
            <a:custGeom>
              <a:avLst/>
              <a:gdLst/>
              <a:ahLst/>
              <a:cxnLst/>
              <a:rect r="r" b="b" t="t" l="l"/>
              <a:pathLst>
                <a:path h="8761603" w="11717909">
                  <a:moveTo>
                    <a:pt x="29210" y="38354"/>
                  </a:moveTo>
                  <a:cubicBezTo>
                    <a:pt x="187833" y="24384"/>
                    <a:pt x="383032" y="31115"/>
                    <a:pt x="573786" y="37846"/>
                  </a:cubicBezTo>
                  <a:cubicBezTo>
                    <a:pt x="756793" y="44196"/>
                    <a:pt x="935609" y="50292"/>
                    <a:pt x="1076833" y="38354"/>
                  </a:cubicBezTo>
                  <a:cubicBezTo>
                    <a:pt x="1247140" y="24003"/>
                    <a:pt x="1401318" y="29210"/>
                    <a:pt x="1554861" y="34417"/>
                  </a:cubicBezTo>
                  <a:cubicBezTo>
                    <a:pt x="1665605" y="38100"/>
                    <a:pt x="1775968" y="41910"/>
                    <a:pt x="1892427" y="38354"/>
                  </a:cubicBezTo>
                  <a:cubicBezTo>
                    <a:pt x="1945132" y="36703"/>
                    <a:pt x="2010537" y="33782"/>
                    <a:pt x="2085213" y="30480"/>
                  </a:cubicBezTo>
                  <a:cubicBezTo>
                    <a:pt x="2184400" y="26035"/>
                    <a:pt x="2299970" y="20828"/>
                    <a:pt x="2424049" y="17018"/>
                  </a:cubicBezTo>
                  <a:cubicBezTo>
                    <a:pt x="2700147" y="8636"/>
                    <a:pt x="3018536" y="7620"/>
                    <a:pt x="3291332" y="38481"/>
                  </a:cubicBezTo>
                  <a:cubicBezTo>
                    <a:pt x="3537204" y="66294"/>
                    <a:pt x="3667633" y="54356"/>
                    <a:pt x="3805936" y="41783"/>
                  </a:cubicBezTo>
                  <a:cubicBezTo>
                    <a:pt x="3939921" y="29464"/>
                    <a:pt x="4081018" y="16637"/>
                    <a:pt x="4338447" y="38354"/>
                  </a:cubicBezTo>
                  <a:cubicBezTo>
                    <a:pt x="4790313" y="76581"/>
                    <a:pt x="5031994" y="60960"/>
                    <a:pt x="5272405" y="45339"/>
                  </a:cubicBezTo>
                  <a:cubicBezTo>
                    <a:pt x="5309235" y="42926"/>
                    <a:pt x="5346192" y="40513"/>
                    <a:pt x="5383657" y="38354"/>
                  </a:cubicBezTo>
                  <a:cubicBezTo>
                    <a:pt x="5504053" y="31369"/>
                    <a:pt x="5652516" y="35052"/>
                    <a:pt x="5833872" y="39624"/>
                  </a:cubicBezTo>
                  <a:cubicBezTo>
                    <a:pt x="6081522" y="45974"/>
                    <a:pt x="6391910" y="53848"/>
                    <a:pt x="6780784" y="38354"/>
                  </a:cubicBezTo>
                  <a:lnTo>
                    <a:pt x="6781419" y="54229"/>
                  </a:lnTo>
                  <a:lnTo>
                    <a:pt x="6780784" y="38354"/>
                  </a:lnTo>
                  <a:cubicBezTo>
                    <a:pt x="7405497" y="13462"/>
                    <a:pt x="7493000" y="20574"/>
                    <a:pt x="7669022" y="34798"/>
                  </a:cubicBezTo>
                  <a:cubicBezTo>
                    <a:pt x="7683246" y="35941"/>
                    <a:pt x="7698105" y="37211"/>
                    <a:pt x="7713726" y="38354"/>
                  </a:cubicBezTo>
                  <a:lnTo>
                    <a:pt x="7712456" y="54229"/>
                  </a:lnTo>
                  <a:lnTo>
                    <a:pt x="7713726" y="38354"/>
                  </a:lnTo>
                  <a:cubicBezTo>
                    <a:pt x="7923022" y="54737"/>
                    <a:pt x="8783574" y="84328"/>
                    <a:pt x="9106916" y="38481"/>
                  </a:cubicBezTo>
                  <a:lnTo>
                    <a:pt x="9109202" y="54229"/>
                  </a:lnTo>
                  <a:lnTo>
                    <a:pt x="9106916" y="38481"/>
                  </a:lnTo>
                  <a:cubicBezTo>
                    <a:pt x="9378315" y="0"/>
                    <a:pt x="9870313" y="16891"/>
                    <a:pt x="10271760" y="30734"/>
                  </a:cubicBezTo>
                  <a:cubicBezTo>
                    <a:pt x="10354564" y="33528"/>
                    <a:pt x="10433685" y="36322"/>
                    <a:pt x="10506329" y="38354"/>
                  </a:cubicBezTo>
                  <a:cubicBezTo>
                    <a:pt x="10869676" y="48768"/>
                    <a:pt x="11161395" y="44958"/>
                    <a:pt x="11495279" y="40513"/>
                  </a:cubicBezTo>
                  <a:cubicBezTo>
                    <a:pt x="11552047" y="39751"/>
                    <a:pt x="11609959" y="38989"/>
                    <a:pt x="11669649" y="38354"/>
                  </a:cubicBezTo>
                  <a:cubicBezTo>
                    <a:pt x="11678158" y="38227"/>
                    <a:pt x="11685143" y="44831"/>
                    <a:pt x="11685651" y="53213"/>
                  </a:cubicBezTo>
                  <a:cubicBezTo>
                    <a:pt x="11696065" y="222885"/>
                    <a:pt x="11691493" y="396494"/>
                    <a:pt x="11686413" y="591058"/>
                  </a:cubicBezTo>
                  <a:cubicBezTo>
                    <a:pt x="11680952" y="799338"/>
                    <a:pt x="11674856" y="1031875"/>
                    <a:pt x="11685651" y="1310513"/>
                  </a:cubicBezTo>
                  <a:lnTo>
                    <a:pt x="11669776" y="1311148"/>
                  </a:lnTo>
                  <a:lnTo>
                    <a:pt x="11685651" y="1310513"/>
                  </a:lnTo>
                  <a:cubicBezTo>
                    <a:pt x="11690477" y="1435608"/>
                    <a:pt x="11695811" y="1539621"/>
                    <a:pt x="11700637" y="1631569"/>
                  </a:cubicBezTo>
                  <a:cubicBezTo>
                    <a:pt x="11704447" y="1704467"/>
                    <a:pt x="11707749" y="1769872"/>
                    <a:pt x="11710162" y="1832229"/>
                  </a:cubicBezTo>
                  <a:cubicBezTo>
                    <a:pt x="11717909" y="2031111"/>
                    <a:pt x="11715750" y="2199386"/>
                    <a:pt x="11685651" y="2483104"/>
                  </a:cubicBezTo>
                  <a:cubicBezTo>
                    <a:pt x="11657204" y="2751455"/>
                    <a:pt x="11668760" y="2862834"/>
                    <a:pt x="11679936" y="2971292"/>
                  </a:cubicBezTo>
                  <a:cubicBezTo>
                    <a:pt x="11688954" y="3058668"/>
                    <a:pt x="11697843" y="3144647"/>
                    <a:pt x="11685779" y="3306191"/>
                  </a:cubicBezTo>
                  <a:lnTo>
                    <a:pt x="11669904" y="3305048"/>
                  </a:lnTo>
                  <a:lnTo>
                    <a:pt x="11685779" y="3306191"/>
                  </a:lnTo>
                  <a:cubicBezTo>
                    <a:pt x="11671554" y="3497961"/>
                    <a:pt x="11678031" y="3703574"/>
                    <a:pt x="11684254" y="3901821"/>
                  </a:cubicBezTo>
                  <a:cubicBezTo>
                    <a:pt x="11689715" y="4075176"/>
                    <a:pt x="11695049" y="4243070"/>
                    <a:pt x="11685779" y="4389628"/>
                  </a:cubicBezTo>
                  <a:lnTo>
                    <a:pt x="11669904" y="4388612"/>
                  </a:lnTo>
                  <a:lnTo>
                    <a:pt x="11685779" y="4389628"/>
                  </a:lnTo>
                  <a:cubicBezTo>
                    <a:pt x="11677523" y="4522089"/>
                    <a:pt x="11683873" y="4664837"/>
                    <a:pt x="11690731" y="4817364"/>
                  </a:cubicBezTo>
                  <a:cubicBezTo>
                    <a:pt x="11698479" y="4989322"/>
                    <a:pt x="11706733" y="5173345"/>
                    <a:pt x="11694668" y="5366512"/>
                  </a:cubicBezTo>
                  <a:cubicBezTo>
                    <a:pt x="11692382" y="5401945"/>
                    <a:pt x="11689461" y="5437759"/>
                    <a:pt x="11685779" y="5473954"/>
                  </a:cubicBezTo>
                  <a:lnTo>
                    <a:pt x="11670030" y="5472303"/>
                  </a:lnTo>
                  <a:lnTo>
                    <a:pt x="11685779" y="5473954"/>
                  </a:lnTo>
                  <a:cubicBezTo>
                    <a:pt x="11655933" y="5762117"/>
                    <a:pt x="11667617" y="6047740"/>
                    <a:pt x="11677650" y="6290183"/>
                  </a:cubicBezTo>
                  <a:cubicBezTo>
                    <a:pt x="11681587" y="6386322"/>
                    <a:pt x="11685270" y="6475857"/>
                    <a:pt x="11685905" y="6555740"/>
                  </a:cubicBezTo>
                  <a:lnTo>
                    <a:pt x="11670030" y="6555867"/>
                  </a:lnTo>
                  <a:lnTo>
                    <a:pt x="11685905" y="6555740"/>
                  </a:lnTo>
                  <a:cubicBezTo>
                    <a:pt x="11686667" y="6647053"/>
                    <a:pt x="11683111" y="6774053"/>
                    <a:pt x="11679301" y="6912864"/>
                  </a:cubicBezTo>
                  <a:cubicBezTo>
                    <a:pt x="11674602" y="7081520"/>
                    <a:pt x="11669395" y="7267956"/>
                    <a:pt x="11670792" y="7430262"/>
                  </a:cubicBezTo>
                  <a:cubicBezTo>
                    <a:pt x="11671681" y="7545959"/>
                    <a:pt x="11675999" y="7648702"/>
                    <a:pt x="11685905" y="7724140"/>
                  </a:cubicBezTo>
                  <a:lnTo>
                    <a:pt x="11670157" y="7726172"/>
                  </a:lnTo>
                  <a:lnTo>
                    <a:pt x="11685905" y="7724140"/>
                  </a:lnTo>
                  <a:cubicBezTo>
                    <a:pt x="11714861" y="7944104"/>
                    <a:pt x="11704955" y="8205978"/>
                    <a:pt x="11693906" y="8500364"/>
                  </a:cubicBezTo>
                  <a:cubicBezTo>
                    <a:pt x="11691239" y="8572754"/>
                    <a:pt x="11688318" y="8647303"/>
                    <a:pt x="11686032" y="8723630"/>
                  </a:cubicBezTo>
                  <a:cubicBezTo>
                    <a:pt x="11685905" y="8727948"/>
                    <a:pt x="11684000" y="8732012"/>
                    <a:pt x="11680825" y="8734933"/>
                  </a:cubicBezTo>
                  <a:cubicBezTo>
                    <a:pt x="11677650" y="8737854"/>
                    <a:pt x="11673459" y="8739251"/>
                    <a:pt x="11669141" y="8738997"/>
                  </a:cubicBezTo>
                  <a:cubicBezTo>
                    <a:pt x="11387329" y="8720963"/>
                    <a:pt x="10891774" y="8729980"/>
                    <a:pt x="10474198" y="8737473"/>
                  </a:cubicBezTo>
                  <a:cubicBezTo>
                    <a:pt x="10445750" y="8737981"/>
                    <a:pt x="10417683" y="8738489"/>
                    <a:pt x="10390124" y="8738997"/>
                  </a:cubicBezTo>
                  <a:lnTo>
                    <a:pt x="10389870" y="8723122"/>
                  </a:lnTo>
                  <a:lnTo>
                    <a:pt x="10390124" y="8738997"/>
                  </a:lnTo>
                  <a:cubicBezTo>
                    <a:pt x="10282174" y="8740902"/>
                    <a:pt x="10192131" y="8743188"/>
                    <a:pt x="10112375" y="8745347"/>
                  </a:cubicBezTo>
                  <a:cubicBezTo>
                    <a:pt x="10048875" y="8746998"/>
                    <a:pt x="9991725" y="8748395"/>
                    <a:pt x="9937115" y="8749411"/>
                  </a:cubicBezTo>
                  <a:cubicBezTo>
                    <a:pt x="9785604" y="8752078"/>
                    <a:pt x="9653651" y="8750935"/>
                    <a:pt x="9457690" y="8738997"/>
                  </a:cubicBezTo>
                  <a:cubicBezTo>
                    <a:pt x="9290177" y="8728710"/>
                    <a:pt x="9034526" y="8734933"/>
                    <a:pt x="8779383" y="8741029"/>
                  </a:cubicBezTo>
                  <a:cubicBezTo>
                    <a:pt x="8528304" y="8747125"/>
                    <a:pt x="8277733" y="8753094"/>
                    <a:pt x="8115046" y="8743188"/>
                  </a:cubicBezTo>
                  <a:cubicBezTo>
                    <a:pt x="8095488" y="8742045"/>
                    <a:pt x="8077200" y="8740521"/>
                    <a:pt x="8060309" y="8738870"/>
                  </a:cubicBezTo>
                  <a:lnTo>
                    <a:pt x="8061833" y="8723122"/>
                  </a:lnTo>
                  <a:lnTo>
                    <a:pt x="8060309" y="8738870"/>
                  </a:lnTo>
                  <a:cubicBezTo>
                    <a:pt x="7883906" y="8721217"/>
                    <a:pt x="7658608" y="8726805"/>
                    <a:pt x="7412863" y="8733028"/>
                  </a:cubicBezTo>
                  <a:cubicBezTo>
                    <a:pt x="7247001" y="8737219"/>
                    <a:pt x="7071995" y="8741537"/>
                    <a:pt x="6897624" y="8738997"/>
                  </a:cubicBezTo>
                  <a:lnTo>
                    <a:pt x="6897879" y="8723122"/>
                  </a:lnTo>
                  <a:lnTo>
                    <a:pt x="6897624" y="8738997"/>
                  </a:lnTo>
                  <a:cubicBezTo>
                    <a:pt x="6714998" y="8736330"/>
                    <a:pt x="6581013" y="8740648"/>
                    <a:pt x="6461125" y="8744458"/>
                  </a:cubicBezTo>
                  <a:cubicBezTo>
                    <a:pt x="6364478" y="8747506"/>
                    <a:pt x="6276848" y="8750300"/>
                    <a:pt x="6180582" y="8748903"/>
                  </a:cubicBezTo>
                  <a:cubicBezTo>
                    <a:pt x="6114796" y="8748014"/>
                    <a:pt x="6044946" y="8745093"/>
                    <a:pt x="5965444" y="8738997"/>
                  </a:cubicBezTo>
                  <a:cubicBezTo>
                    <a:pt x="5627751" y="8713089"/>
                    <a:pt x="5055616" y="8725281"/>
                    <a:pt x="4803521" y="8738997"/>
                  </a:cubicBezTo>
                  <a:cubicBezTo>
                    <a:pt x="4550918" y="8752713"/>
                    <a:pt x="4160901" y="8755507"/>
                    <a:pt x="3986403" y="8738997"/>
                  </a:cubicBezTo>
                  <a:lnTo>
                    <a:pt x="3987927" y="8723249"/>
                  </a:lnTo>
                  <a:lnTo>
                    <a:pt x="3986403" y="8738997"/>
                  </a:lnTo>
                  <a:cubicBezTo>
                    <a:pt x="3916553" y="8732393"/>
                    <a:pt x="3819652" y="8737092"/>
                    <a:pt x="3706749" y="8742807"/>
                  </a:cubicBezTo>
                  <a:cubicBezTo>
                    <a:pt x="3556381" y="8750300"/>
                    <a:pt x="3379216" y="8759063"/>
                    <a:pt x="3206877" y="8742807"/>
                  </a:cubicBezTo>
                  <a:cubicBezTo>
                    <a:pt x="3195066" y="8741664"/>
                    <a:pt x="3183128" y="8740394"/>
                    <a:pt x="3171317" y="8739124"/>
                  </a:cubicBezTo>
                  <a:lnTo>
                    <a:pt x="3173095" y="8723376"/>
                  </a:lnTo>
                  <a:lnTo>
                    <a:pt x="3171317" y="8739124"/>
                  </a:lnTo>
                  <a:cubicBezTo>
                    <a:pt x="3022727" y="8721852"/>
                    <a:pt x="2831719" y="8730488"/>
                    <a:pt x="2631186" y="8739759"/>
                  </a:cubicBezTo>
                  <a:cubicBezTo>
                    <a:pt x="2419477" y="8749411"/>
                    <a:pt x="2197481" y="8759571"/>
                    <a:pt x="2007489" y="8739251"/>
                  </a:cubicBezTo>
                  <a:lnTo>
                    <a:pt x="2009140" y="8723503"/>
                  </a:lnTo>
                  <a:lnTo>
                    <a:pt x="2007489" y="8739251"/>
                  </a:lnTo>
                  <a:cubicBezTo>
                    <a:pt x="1832737" y="8720455"/>
                    <a:pt x="1718945" y="8729599"/>
                    <a:pt x="1595755" y="8739378"/>
                  </a:cubicBezTo>
                  <a:cubicBezTo>
                    <a:pt x="1462278" y="8750046"/>
                    <a:pt x="1318260" y="8761603"/>
                    <a:pt x="1076579" y="8739251"/>
                  </a:cubicBezTo>
                  <a:lnTo>
                    <a:pt x="1077976" y="8723503"/>
                  </a:lnTo>
                  <a:lnTo>
                    <a:pt x="1076579" y="8739251"/>
                  </a:lnTo>
                  <a:cubicBezTo>
                    <a:pt x="790194" y="8712835"/>
                    <a:pt x="586740" y="8722360"/>
                    <a:pt x="392684" y="8731504"/>
                  </a:cubicBezTo>
                  <a:cubicBezTo>
                    <a:pt x="274066" y="8737092"/>
                    <a:pt x="158623" y="8742553"/>
                    <a:pt x="30099" y="8739378"/>
                  </a:cubicBezTo>
                  <a:cubicBezTo>
                    <a:pt x="25654" y="8739251"/>
                    <a:pt x="21590" y="8737346"/>
                    <a:pt x="18669" y="8734044"/>
                  </a:cubicBezTo>
                  <a:cubicBezTo>
                    <a:pt x="15748" y="8730742"/>
                    <a:pt x="14351" y="8726424"/>
                    <a:pt x="14732" y="8722106"/>
                  </a:cubicBezTo>
                  <a:cubicBezTo>
                    <a:pt x="31369" y="8537829"/>
                    <a:pt x="22479" y="8358632"/>
                    <a:pt x="14351" y="8196961"/>
                  </a:cubicBezTo>
                  <a:cubicBezTo>
                    <a:pt x="7874" y="8066405"/>
                    <a:pt x="1905" y="7946517"/>
                    <a:pt x="10922" y="7846314"/>
                  </a:cubicBezTo>
                  <a:cubicBezTo>
                    <a:pt x="11938" y="7834376"/>
                    <a:pt x="13335" y="7822692"/>
                    <a:pt x="14859" y="7811262"/>
                  </a:cubicBezTo>
                  <a:lnTo>
                    <a:pt x="30607" y="7813421"/>
                  </a:lnTo>
                  <a:lnTo>
                    <a:pt x="14859" y="7811262"/>
                  </a:lnTo>
                  <a:cubicBezTo>
                    <a:pt x="31496" y="7686929"/>
                    <a:pt x="25400" y="7522210"/>
                    <a:pt x="19050" y="7354570"/>
                  </a:cubicBezTo>
                  <a:cubicBezTo>
                    <a:pt x="14224" y="7228078"/>
                    <a:pt x="9398" y="7100316"/>
                    <a:pt x="14732" y="6989064"/>
                  </a:cubicBezTo>
                  <a:cubicBezTo>
                    <a:pt x="26924" y="6733667"/>
                    <a:pt x="22225" y="6384163"/>
                    <a:pt x="14732" y="5820537"/>
                  </a:cubicBezTo>
                  <a:lnTo>
                    <a:pt x="14732" y="5819648"/>
                  </a:lnTo>
                  <a:lnTo>
                    <a:pt x="30607" y="5819394"/>
                  </a:lnTo>
                  <a:lnTo>
                    <a:pt x="14732" y="5819394"/>
                  </a:lnTo>
                  <a:cubicBezTo>
                    <a:pt x="11176" y="5555742"/>
                    <a:pt x="16510" y="5399659"/>
                    <a:pt x="20574" y="5280279"/>
                  </a:cubicBezTo>
                  <a:cubicBezTo>
                    <a:pt x="23114" y="5206111"/>
                    <a:pt x="25146" y="5146421"/>
                    <a:pt x="24257" y="5083937"/>
                  </a:cubicBezTo>
                  <a:cubicBezTo>
                    <a:pt x="23622" y="5031613"/>
                    <a:pt x="20828" y="4977130"/>
                    <a:pt x="14732" y="4910455"/>
                  </a:cubicBezTo>
                  <a:lnTo>
                    <a:pt x="30480" y="4909058"/>
                  </a:lnTo>
                  <a:lnTo>
                    <a:pt x="14732" y="4910455"/>
                  </a:lnTo>
                  <a:cubicBezTo>
                    <a:pt x="2667" y="4778629"/>
                    <a:pt x="8255" y="4609084"/>
                    <a:pt x="14605" y="4420616"/>
                  </a:cubicBezTo>
                  <a:cubicBezTo>
                    <a:pt x="21590" y="4210177"/>
                    <a:pt x="29464" y="3975354"/>
                    <a:pt x="14732" y="3739515"/>
                  </a:cubicBezTo>
                  <a:lnTo>
                    <a:pt x="30607" y="3738499"/>
                  </a:lnTo>
                  <a:lnTo>
                    <a:pt x="14732" y="3739515"/>
                  </a:lnTo>
                  <a:cubicBezTo>
                    <a:pt x="0" y="3502152"/>
                    <a:pt x="7112" y="3263392"/>
                    <a:pt x="13843" y="3039745"/>
                  </a:cubicBezTo>
                  <a:cubicBezTo>
                    <a:pt x="19812" y="2840736"/>
                    <a:pt x="25400" y="2653919"/>
                    <a:pt x="15113" y="2489200"/>
                  </a:cubicBezTo>
                  <a:cubicBezTo>
                    <a:pt x="14986" y="2487041"/>
                    <a:pt x="14859" y="2484882"/>
                    <a:pt x="14732" y="2482596"/>
                  </a:cubicBezTo>
                  <a:cubicBezTo>
                    <a:pt x="762" y="2267077"/>
                    <a:pt x="4191" y="2128520"/>
                    <a:pt x="8636" y="1941195"/>
                  </a:cubicBezTo>
                  <a:cubicBezTo>
                    <a:pt x="11557" y="1820545"/>
                    <a:pt x="14986" y="1679702"/>
                    <a:pt x="14605" y="1484630"/>
                  </a:cubicBezTo>
                  <a:lnTo>
                    <a:pt x="30480" y="1484630"/>
                  </a:lnTo>
                  <a:lnTo>
                    <a:pt x="14605" y="1484630"/>
                  </a:lnTo>
                  <a:cubicBezTo>
                    <a:pt x="14224" y="1311275"/>
                    <a:pt x="18288" y="1132078"/>
                    <a:pt x="22225" y="956183"/>
                  </a:cubicBezTo>
                  <a:cubicBezTo>
                    <a:pt x="26035" y="785876"/>
                    <a:pt x="29718" y="618617"/>
                    <a:pt x="29464" y="462026"/>
                  </a:cubicBezTo>
                  <a:cubicBezTo>
                    <a:pt x="29337" y="314579"/>
                    <a:pt x="25400" y="177038"/>
                    <a:pt x="14732" y="55626"/>
                  </a:cubicBezTo>
                  <a:cubicBezTo>
                    <a:pt x="13970" y="46863"/>
                    <a:pt x="20447" y="39243"/>
                    <a:pt x="29210" y="38354"/>
                  </a:cubicBezTo>
                  <a:moveTo>
                    <a:pt x="32004" y="70104"/>
                  </a:moveTo>
                  <a:lnTo>
                    <a:pt x="30607" y="54229"/>
                  </a:lnTo>
                  <a:lnTo>
                    <a:pt x="46482" y="52832"/>
                  </a:lnTo>
                  <a:cubicBezTo>
                    <a:pt x="57277" y="175514"/>
                    <a:pt x="61087" y="314198"/>
                    <a:pt x="61341" y="461899"/>
                  </a:cubicBezTo>
                  <a:cubicBezTo>
                    <a:pt x="61595" y="618998"/>
                    <a:pt x="57912" y="786638"/>
                    <a:pt x="54102" y="956818"/>
                  </a:cubicBezTo>
                  <a:cubicBezTo>
                    <a:pt x="50165" y="1132840"/>
                    <a:pt x="46228" y="1311656"/>
                    <a:pt x="46482" y="1484503"/>
                  </a:cubicBezTo>
                  <a:cubicBezTo>
                    <a:pt x="46863" y="1679956"/>
                    <a:pt x="43434" y="1821180"/>
                    <a:pt x="40513" y="1941957"/>
                  </a:cubicBezTo>
                  <a:cubicBezTo>
                    <a:pt x="35941" y="2129155"/>
                    <a:pt x="32639" y="2266569"/>
                    <a:pt x="46482" y="2480564"/>
                  </a:cubicBezTo>
                  <a:lnTo>
                    <a:pt x="30607" y="2481580"/>
                  </a:lnTo>
                  <a:lnTo>
                    <a:pt x="46482" y="2480564"/>
                  </a:lnTo>
                  <a:cubicBezTo>
                    <a:pt x="46609" y="2482723"/>
                    <a:pt x="46736" y="2485009"/>
                    <a:pt x="46863" y="2487168"/>
                  </a:cubicBezTo>
                  <a:cubicBezTo>
                    <a:pt x="57150" y="2653665"/>
                    <a:pt x="51562" y="2842133"/>
                    <a:pt x="45593" y="3040634"/>
                  </a:cubicBezTo>
                  <a:cubicBezTo>
                    <a:pt x="38862" y="3264662"/>
                    <a:pt x="31750" y="3501898"/>
                    <a:pt x="46482" y="3737483"/>
                  </a:cubicBezTo>
                  <a:cubicBezTo>
                    <a:pt x="61214" y="3975100"/>
                    <a:pt x="53340" y="4211320"/>
                    <a:pt x="46355" y="4421505"/>
                  </a:cubicBezTo>
                  <a:cubicBezTo>
                    <a:pt x="40005" y="4610735"/>
                    <a:pt x="34544" y="4777994"/>
                    <a:pt x="46482" y="4907280"/>
                  </a:cubicBezTo>
                  <a:cubicBezTo>
                    <a:pt x="52705" y="4974717"/>
                    <a:pt x="55372" y="5029962"/>
                    <a:pt x="56134" y="5083302"/>
                  </a:cubicBezTo>
                  <a:cubicBezTo>
                    <a:pt x="57023" y="5146802"/>
                    <a:pt x="54864" y="5207254"/>
                    <a:pt x="52451" y="5281168"/>
                  </a:cubicBezTo>
                  <a:cubicBezTo>
                    <a:pt x="48387" y="5400294"/>
                    <a:pt x="43053" y="5555742"/>
                    <a:pt x="46609" y="5818759"/>
                  </a:cubicBezTo>
                  <a:lnTo>
                    <a:pt x="46609" y="5819648"/>
                  </a:lnTo>
                  <a:cubicBezTo>
                    <a:pt x="54102" y="6382766"/>
                    <a:pt x="58801" y="6733413"/>
                    <a:pt x="46609" y="6990080"/>
                  </a:cubicBezTo>
                  <a:lnTo>
                    <a:pt x="30734" y="6989318"/>
                  </a:lnTo>
                  <a:lnTo>
                    <a:pt x="46609" y="6990080"/>
                  </a:lnTo>
                  <a:cubicBezTo>
                    <a:pt x="41402" y="7099681"/>
                    <a:pt x="46101" y="7226046"/>
                    <a:pt x="50927" y="7352919"/>
                  </a:cubicBezTo>
                  <a:cubicBezTo>
                    <a:pt x="57150" y="7519543"/>
                    <a:pt x="63627" y="7687437"/>
                    <a:pt x="46482" y="7815072"/>
                  </a:cubicBezTo>
                  <a:cubicBezTo>
                    <a:pt x="44958" y="7825994"/>
                    <a:pt x="43815" y="7837170"/>
                    <a:pt x="42799" y="7848727"/>
                  </a:cubicBezTo>
                  <a:cubicBezTo>
                    <a:pt x="34036" y="7946263"/>
                    <a:pt x="39878" y="8063611"/>
                    <a:pt x="46355" y="8195056"/>
                  </a:cubicBezTo>
                  <a:cubicBezTo>
                    <a:pt x="54356" y="8356473"/>
                    <a:pt x="63500" y="8537829"/>
                    <a:pt x="46609" y="8724646"/>
                  </a:cubicBezTo>
                  <a:lnTo>
                    <a:pt x="30861" y="8723249"/>
                  </a:lnTo>
                  <a:lnTo>
                    <a:pt x="31242" y="8707374"/>
                  </a:lnTo>
                  <a:cubicBezTo>
                    <a:pt x="158496" y="8710549"/>
                    <a:pt x="272796" y="8705088"/>
                    <a:pt x="391541" y="8699500"/>
                  </a:cubicBezTo>
                  <a:cubicBezTo>
                    <a:pt x="585851" y="8690356"/>
                    <a:pt x="791083" y="8680704"/>
                    <a:pt x="1079881" y="8707374"/>
                  </a:cubicBezTo>
                  <a:cubicBezTo>
                    <a:pt x="1318895" y="8729472"/>
                    <a:pt x="1460881" y="8718042"/>
                    <a:pt x="1593596" y="8707501"/>
                  </a:cubicBezTo>
                  <a:cubicBezTo>
                    <a:pt x="1717294" y="8697595"/>
                    <a:pt x="1833499" y="8688324"/>
                    <a:pt x="2011299" y="8707374"/>
                  </a:cubicBezTo>
                  <a:cubicBezTo>
                    <a:pt x="2198243" y="8727440"/>
                    <a:pt x="2417699" y="8717534"/>
                    <a:pt x="2630043" y="8707755"/>
                  </a:cubicBezTo>
                  <a:cubicBezTo>
                    <a:pt x="2829814" y="8698611"/>
                    <a:pt x="3023616" y="8689721"/>
                    <a:pt x="3175254" y="8707374"/>
                  </a:cubicBezTo>
                  <a:cubicBezTo>
                    <a:pt x="3186811" y="8708771"/>
                    <a:pt x="3198495" y="8709914"/>
                    <a:pt x="3210179" y="8711057"/>
                  </a:cubicBezTo>
                  <a:cubicBezTo>
                    <a:pt x="3379978" y="8727186"/>
                    <a:pt x="3554857" y="8718423"/>
                    <a:pt x="3705479" y="8711057"/>
                  </a:cubicBezTo>
                  <a:cubicBezTo>
                    <a:pt x="3817366" y="8705469"/>
                    <a:pt x="3916934" y="8700516"/>
                    <a:pt x="3989705" y="8707374"/>
                  </a:cubicBezTo>
                  <a:cubicBezTo>
                    <a:pt x="4161790" y="8723630"/>
                    <a:pt x="4550029" y="8720963"/>
                    <a:pt x="4802124" y="8707374"/>
                  </a:cubicBezTo>
                  <a:lnTo>
                    <a:pt x="4803013" y="8723249"/>
                  </a:lnTo>
                  <a:lnTo>
                    <a:pt x="4802124" y="8707374"/>
                  </a:lnTo>
                  <a:cubicBezTo>
                    <a:pt x="5054727" y="8693658"/>
                    <a:pt x="5628386" y="8681339"/>
                    <a:pt x="5968111" y="8707374"/>
                  </a:cubicBezTo>
                  <a:lnTo>
                    <a:pt x="5966841" y="8723249"/>
                  </a:lnTo>
                  <a:lnTo>
                    <a:pt x="5968111" y="8707374"/>
                  </a:lnTo>
                  <a:cubicBezTo>
                    <a:pt x="6046978" y="8713470"/>
                    <a:pt x="6116066" y="8716264"/>
                    <a:pt x="6181217" y="8717280"/>
                  </a:cubicBezTo>
                  <a:cubicBezTo>
                    <a:pt x="6276594" y="8718677"/>
                    <a:pt x="6363589" y="8715883"/>
                    <a:pt x="6460236" y="8712835"/>
                  </a:cubicBezTo>
                  <a:cubicBezTo>
                    <a:pt x="6580251" y="8709025"/>
                    <a:pt x="6714871" y="8704707"/>
                    <a:pt x="6898259" y="8707374"/>
                  </a:cubicBezTo>
                  <a:cubicBezTo>
                    <a:pt x="7071868" y="8709914"/>
                    <a:pt x="7246239" y="8705596"/>
                    <a:pt x="7412228" y="8701405"/>
                  </a:cubicBezTo>
                  <a:cubicBezTo>
                    <a:pt x="7657211" y="8695309"/>
                    <a:pt x="7884795" y="8689594"/>
                    <a:pt x="8063611" y="8707501"/>
                  </a:cubicBezTo>
                  <a:cubicBezTo>
                    <a:pt x="8079994" y="8709152"/>
                    <a:pt x="8097901" y="8710549"/>
                    <a:pt x="8117078" y="8711692"/>
                  </a:cubicBezTo>
                  <a:cubicBezTo>
                    <a:pt x="8277987" y="8721471"/>
                    <a:pt x="8527034" y="8715502"/>
                    <a:pt x="8778748" y="8709406"/>
                  </a:cubicBezTo>
                  <a:cubicBezTo>
                    <a:pt x="9033256" y="8703310"/>
                    <a:pt x="9290431" y="8697087"/>
                    <a:pt x="9459722" y="8707374"/>
                  </a:cubicBezTo>
                  <a:lnTo>
                    <a:pt x="9458706" y="8723249"/>
                  </a:lnTo>
                  <a:lnTo>
                    <a:pt x="9459722" y="8707374"/>
                  </a:lnTo>
                  <a:cubicBezTo>
                    <a:pt x="9654667" y="8719312"/>
                    <a:pt x="9785731" y="8720455"/>
                    <a:pt x="9936607" y="8717661"/>
                  </a:cubicBezTo>
                  <a:cubicBezTo>
                    <a:pt x="9991090" y="8716645"/>
                    <a:pt x="10047986" y="8715248"/>
                    <a:pt x="10111613" y="8713597"/>
                  </a:cubicBezTo>
                  <a:cubicBezTo>
                    <a:pt x="10191369" y="8711565"/>
                    <a:pt x="10281539" y="8709279"/>
                    <a:pt x="10389616" y="8707247"/>
                  </a:cubicBezTo>
                  <a:cubicBezTo>
                    <a:pt x="10417175" y="8706739"/>
                    <a:pt x="10445242" y="8706231"/>
                    <a:pt x="10473690" y="8705723"/>
                  </a:cubicBezTo>
                  <a:cubicBezTo>
                    <a:pt x="10890504" y="8698230"/>
                    <a:pt x="11387709" y="8689213"/>
                    <a:pt x="11671173" y="8707247"/>
                  </a:cubicBezTo>
                  <a:lnTo>
                    <a:pt x="11670157" y="8723122"/>
                  </a:lnTo>
                  <a:lnTo>
                    <a:pt x="11654282" y="8722614"/>
                  </a:lnTo>
                  <a:cubicBezTo>
                    <a:pt x="11656568" y="8646033"/>
                    <a:pt x="11659362" y="8571484"/>
                    <a:pt x="11662156" y="8499094"/>
                  </a:cubicBezTo>
                  <a:cubicBezTo>
                    <a:pt x="11673332" y="8203819"/>
                    <a:pt x="11682984" y="7944866"/>
                    <a:pt x="11654409" y="7728204"/>
                  </a:cubicBezTo>
                  <a:cubicBezTo>
                    <a:pt x="11644249" y="7650861"/>
                    <a:pt x="11639931" y="7546467"/>
                    <a:pt x="11639042" y="7430516"/>
                  </a:cubicBezTo>
                  <a:cubicBezTo>
                    <a:pt x="11637772" y="7267448"/>
                    <a:pt x="11642979" y="7080504"/>
                    <a:pt x="11647678" y="6911975"/>
                  </a:cubicBezTo>
                  <a:cubicBezTo>
                    <a:pt x="11651488" y="6772910"/>
                    <a:pt x="11655044" y="6646545"/>
                    <a:pt x="11654282" y="6555994"/>
                  </a:cubicBezTo>
                  <a:cubicBezTo>
                    <a:pt x="11653647" y="6476746"/>
                    <a:pt x="11649964" y="6387719"/>
                    <a:pt x="11646027" y="6291453"/>
                  </a:cubicBezTo>
                  <a:cubicBezTo>
                    <a:pt x="11636121" y="6049264"/>
                    <a:pt x="11624310" y="5761355"/>
                    <a:pt x="11654409" y="5470652"/>
                  </a:cubicBezTo>
                  <a:cubicBezTo>
                    <a:pt x="11658092" y="5434965"/>
                    <a:pt x="11661013" y="5399659"/>
                    <a:pt x="11663172" y="5364480"/>
                  </a:cubicBezTo>
                  <a:cubicBezTo>
                    <a:pt x="11675237" y="5173218"/>
                    <a:pt x="11666982" y="4990973"/>
                    <a:pt x="11659235" y="4818761"/>
                  </a:cubicBezTo>
                  <a:cubicBezTo>
                    <a:pt x="11652377" y="4666615"/>
                    <a:pt x="11645900" y="4522089"/>
                    <a:pt x="11654282" y="4387596"/>
                  </a:cubicBezTo>
                  <a:cubicBezTo>
                    <a:pt x="11663426" y="4242816"/>
                    <a:pt x="11658092" y="4076573"/>
                    <a:pt x="11652631" y="3902837"/>
                  </a:cubicBezTo>
                  <a:cubicBezTo>
                    <a:pt x="11646408" y="3704844"/>
                    <a:pt x="11639804" y="3497453"/>
                    <a:pt x="11654282" y="3303778"/>
                  </a:cubicBezTo>
                  <a:cubicBezTo>
                    <a:pt x="11666093" y="3144901"/>
                    <a:pt x="11657457" y="3061081"/>
                    <a:pt x="11648567" y="2974594"/>
                  </a:cubicBezTo>
                  <a:cubicBezTo>
                    <a:pt x="11637264" y="2864485"/>
                    <a:pt x="11625580" y="2750693"/>
                    <a:pt x="11654409" y="2479802"/>
                  </a:cubicBezTo>
                  <a:lnTo>
                    <a:pt x="11670157" y="2481453"/>
                  </a:lnTo>
                  <a:lnTo>
                    <a:pt x="11654409" y="2479802"/>
                  </a:lnTo>
                  <a:cubicBezTo>
                    <a:pt x="11684381" y="2197608"/>
                    <a:pt x="11686413" y="2030984"/>
                    <a:pt x="11678793" y="1833499"/>
                  </a:cubicBezTo>
                  <a:cubicBezTo>
                    <a:pt x="11676380" y="1771396"/>
                    <a:pt x="11673078" y="1706118"/>
                    <a:pt x="11669268" y="1633220"/>
                  </a:cubicBezTo>
                  <a:cubicBezTo>
                    <a:pt x="11664569" y="1541272"/>
                    <a:pt x="11659108" y="1437132"/>
                    <a:pt x="11654282" y="1311656"/>
                  </a:cubicBezTo>
                  <a:cubicBezTo>
                    <a:pt x="11643487" y="1031875"/>
                    <a:pt x="11649583" y="798322"/>
                    <a:pt x="11655044" y="590169"/>
                  </a:cubicBezTo>
                  <a:cubicBezTo>
                    <a:pt x="11660124" y="395351"/>
                    <a:pt x="11664696" y="223012"/>
                    <a:pt x="11654282" y="55118"/>
                  </a:cubicBezTo>
                  <a:lnTo>
                    <a:pt x="11670157" y="54102"/>
                  </a:lnTo>
                  <a:lnTo>
                    <a:pt x="11670284" y="69977"/>
                  </a:lnTo>
                  <a:cubicBezTo>
                    <a:pt x="11610594" y="70739"/>
                    <a:pt x="11552682" y="71501"/>
                    <a:pt x="11495913" y="72136"/>
                  </a:cubicBezTo>
                  <a:cubicBezTo>
                    <a:pt x="11162157" y="76454"/>
                    <a:pt x="10869676" y="80391"/>
                    <a:pt x="10505694" y="69977"/>
                  </a:cubicBezTo>
                  <a:lnTo>
                    <a:pt x="10506202" y="54102"/>
                  </a:lnTo>
                  <a:lnTo>
                    <a:pt x="10505694" y="69977"/>
                  </a:lnTo>
                  <a:cubicBezTo>
                    <a:pt x="10432923" y="67945"/>
                    <a:pt x="10353802" y="65151"/>
                    <a:pt x="10270998" y="62357"/>
                  </a:cubicBezTo>
                  <a:cubicBezTo>
                    <a:pt x="9868027" y="48514"/>
                    <a:pt x="9379585" y="31750"/>
                    <a:pt x="9111742" y="69850"/>
                  </a:cubicBezTo>
                  <a:cubicBezTo>
                    <a:pt x="8784590" y="116332"/>
                    <a:pt x="7920863" y="86360"/>
                    <a:pt x="7711567" y="69977"/>
                  </a:cubicBezTo>
                  <a:cubicBezTo>
                    <a:pt x="7695819" y="68707"/>
                    <a:pt x="7680960" y="67564"/>
                    <a:pt x="7666736" y="66421"/>
                  </a:cubicBezTo>
                  <a:cubicBezTo>
                    <a:pt x="7492619" y="52324"/>
                    <a:pt x="7406513" y="45212"/>
                    <a:pt x="6782308" y="70104"/>
                  </a:cubicBezTo>
                  <a:cubicBezTo>
                    <a:pt x="6392291" y="85598"/>
                    <a:pt x="6081141" y="77724"/>
                    <a:pt x="5833491" y="71501"/>
                  </a:cubicBezTo>
                  <a:cubicBezTo>
                    <a:pt x="5651500" y="66929"/>
                    <a:pt x="5504688" y="63246"/>
                    <a:pt x="5385943" y="70104"/>
                  </a:cubicBezTo>
                  <a:lnTo>
                    <a:pt x="5385054" y="54229"/>
                  </a:lnTo>
                  <a:lnTo>
                    <a:pt x="5385943" y="70104"/>
                  </a:lnTo>
                  <a:cubicBezTo>
                    <a:pt x="5348478" y="72263"/>
                    <a:pt x="5311648" y="74676"/>
                    <a:pt x="5274818" y="77089"/>
                  </a:cubicBezTo>
                  <a:cubicBezTo>
                    <a:pt x="5033391" y="92710"/>
                    <a:pt x="4789932" y="108458"/>
                    <a:pt x="4335780" y="70104"/>
                  </a:cubicBezTo>
                  <a:lnTo>
                    <a:pt x="4337177" y="54229"/>
                  </a:lnTo>
                  <a:lnTo>
                    <a:pt x="4335780" y="70104"/>
                  </a:lnTo>
                  <a:cubicBezTo>
                    <a:pt x="4080891" y="48514"/>
                    <a:pt x="3941953" y="61214"/>
                    <a:pt x="3808857" y="73406"/>
                  </a:cubicBezTo>
                  <a:cubicBezTo>
                    <a:pt x="3669665" y="86106"/>
                    <a:pt x="3536823" y="98171"/>
                    <a:pt x="3287776" y="70104"/>
                  </a:cubicBezTo>
                  <a:lnTo>
                    <a:pt x="3289554" y="54356"/>
                  </a:lnTo>
                  <a:lnTo>
                    <a:pt x="3287776" y="70104"/>
                  </a:lnTo>
                  <a:cubicBezTo>
                    <a:pt x="3017266" y="39497"/>
                    <a:pt x="2700782" y="40386"/>
                    <a:pt x="2425065" y="48768"/>
                  </a:cubicBezTo>
                  <a:cubicBezTo>
                    <a:pt x="2301367" y="52451"/>
                    <a:pt x="2185924" y="57658"/>
                    <a:pt x="2086737" y="62230"/>
                  </a:cubicBezTo>
                  <a:cubicBezTo>
                    <a:pt x="2012061" y="65659"/>
                    <a:pt x="1946402" y="68580"/>
                    <a:pt x="1893443" y="70104"/>
                  </a:cubicBezTo>
                  <a:lnTo>
                    <a:pt x="1892935" y="54229"/>
                  </a:lnTo>
                  <a:lnTo>
                    <a:pt x="1893443" y="70104"/>
                  </a:lnTo>
                  <a:cubicBezTo>
                    <a:pt x="1775841" y="73660"/>
                    <a:pt x="1664462" y="69850"/>
                    <a:pt x="1553845" y="66167"/>
                  </a:cubicBezTo>
                  <a:cubicBezTo>
                    <a:pt x="1400175" y="60960"/>
                    <a:pt x="1247775" y="55880"/>
                    <a:pt x="1079627" y="70104"/>
                  </a:cubicBezTo>
                  <a:lnTo>
                    <a:pt x="1078230" y="54229"/>
                  </a:lnTo>
                  <a:lnTo>
                    <a:pt x="1079627" y="70104"/>
                  </a:lnTo>
                  <a:cubicBezTo>
                    <a:pt x="936117" y="82169"/>
                    <a:pt x="755142" y="75946"/>
                    <a:pt x="572897" y="69596"/>
                  </a:cubicBezTo>
                  <a:cubicBezTo>
                    <a:pt x="381508" y="62992"/>
                    <a:pt x="188468" y="56261"/>
                    <a:pt x="32258" y="70104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TextBox 20" id="20"/>
            <p:cNvSpPr txBox="true"/>
            <p:nvPr/>
          </p:nvSpPr>
          <p:spPr>
            <a:xfrm>
              <a:off x="0" y="0"/>
              <a:ext cx="11671090" cy="8700790"/>
            </a:xfrm>
            <a:prstGeom prst="rect">
              <a:avLst/>
            </a:prstGeom>
          </p:spPr>
          <p:txBody>
            <a:bodyPr anchor="t" rtlCol="false" tIns="50800" lIns="50800" bIns="50800" rIns="50800"/>
            <a:lstStyle/>
            <a:p>
              <a:pPr algn="l">
                <a:lnSpc>
                  <a:spcPts val="2699"/>
                </a:lnSpc>
              </a:pPr>
              <a:r>
                <a:rPr lang="en-US" sz="2249" b="true">
                  <a:solidFill>
                    <a:srgbClr val="0E0E0E"/>
                  </a:solidFill>
                  <a:latin typeface="Gliker Bold"/>
                  <a:ea typeface="Gliker Bold"/>
                  <a:cs typeface="Gliker Bold"/>
                  <a:sym typeface="Gliker Bold"/>
                </a:rPr>
                <a:t>Gerusalemme senza mura: Significato simbolico</a:t>
              </a:r>
            </a:p>
            <a:p>
              <a:pPr algn="l">
                <a:lnSpc>
                  <a:spcPts val="2699"/>
                </a:lnSpc>
              </a:pPr>
              <a:r>
                <a:rPr lang="en-US" sz="2249">
                  <a:solidFill>
                    <a:srgbClr val="0E0E0E"/>
                  </a:solidFill>
                  <a:latin typeface="Gliker"/>
                  <a:ea typeface="Gliker"/>
                  <a:cs typeface="Gliker"/>
                  <a:sym typeface="Gliker"/>
                </a:rPr>
                <a:t>1. </a:t>
              </a:r>
              <a:r>
                <a:rPr lang="en-US" sz="2249" b="true">
                  <a:solidFill>
                    <a:srgbClr val="0E0E0E"/>
                  </a:solidFill>
                  <a:latin typeface="Gliker Bold"/>
                  <a:ea typeface="Gliker Bold"/>
                  <a:cs typeface="Gliker Bold"/>
                  <a:sym typeface="Gliker Bold"/>
                </a:rPr>
                <a:t>Sicurezza in Dio</a:t>
              </a:r>
            </a:p>
            <a:p>
              <a:pPr algn="l">
                <a:lnSpc>
                  <a:spcPts val="2400"/>
                </a:lnSpc>
              </a:pPr>
              <a:r>
                <a:rPr lang="en-US" sz="2000">
                  <a:solidFill>
                    <a:srgbClr val="0E0E0E"/>
                  </a:solidFill>
                  <a:latin typeface="Gliker"/>
                  <a:ea typeface="Gliker"/>
                  <a:cs typeface="Gliker"/>
                  <a:sym typeface="Gliker"/>
                </a:rPr>
                <a:t>• Le mura simboleggiano protezione umana, ma qui Dio promette di essere Lui stesso </a:t>
              </a:r>
              <a:r>
                <a:rPr lang="en-US" sz="2000" b="true">
                  <a:solidFill>
                    <a:srgbClr val="0E0E0E"/>
                  </a:solidFill>
                  <a:latin typeface="Gliker Bold"/>
                  <a:ea typeface="Gliker Bold"/>
                  <a:cs typeface="Gliker Bold"/>
                  <a:sym typeface="Gliker Bold"/>
                </a:rPr>
                <a:t>“un muro di fuoco intorno ad essa”</a:t>
              </a:r>
              <a:r>
                <a:rPr lang="en-US" sz="2000">
                  <a:solidFill>
                    <a:srgbClr val="0E0E0E"/>
                  </a:solidFill>
                  <a:latin typeface="Gliker"/>
                  <a:ea typeface="Gliker"/>
                  <a:cs typeface="Gliker"/>
                  <a:sym typeface="Gliker"/>
                </a:rPr>
                <a:t> (Zc 2,9).</a:t>
              </a:r>
            </a:p>
            <a:p>
              <a:pPr algn="l">
                <a:lnSpc>
                  <a:spcPts val="2400"/>
                </a:lnSpc>
              </a:pPr>
              <a:r>
                <a:rPr lang="en-US" sz="2000">
                  <a:solidFill>
                    <a:srgbClr val="0E0E0E"/>
                  </a:solidFill>
                  <a:latin typeface="Gliker"/>
                  <a:ea typeface="Gliker"/>
                  <a:cs typeface="Gliker"/>
                  <a:sym typeface="Gliker"/>
                </a:rPr>
                <a:t>• Questo indica che la vera sicurezza non è nelle strutture umane, ma nella protezione divina.</a:t>
              </a:r>
            </a:p>
            <a:p>
              <a:pPr algn="l">
                <a:lnSpc>
                  <a:spcPts val="2699"/>
                </a:lnSpc>
              </a:pPr>
              <a:r>
                <a:rPr lang="en-US" sz="2249">
                  <a:solidFill>
                    <a:srgbClr val="0E0E0E"/>
                  </a:solidFill>
                  <a:latin typeface="Gliker"/>
                  <a:ea typeface="Gliker"/>
                  <a:cs typeface="Gliker"/>
                  <a:sym typeface="Gliker"/>
                </a:rPr>
                <a:t>2. </a:t>
              </a:r>
              <a:r>
                <a:rPr lang="en-US" sz="2249" b="true">
                  <a:solidFill>
                    <a:srgbClr val="0E0E0E"/>
                  </a:solidFill>
                  <a:latin typeface="Gliker Bold"/>
                  <a:ea typeface="Gliker Bold"/>
                  <a:cs typeface="Gliker Bold"/>
                  <a:sym typeface="Gliker Bold"/>
                </a:rPr>
                <a:t>Espansione senza limiti</a:t>
              </a:r>
            </a:p>
            <a:p>
              <a:pPr algn="l">
                <a:lnSpc>
                  <a:spcPts val="2400"/>
                </a:lnSpc>
              </a:pPr>
              <a:r>
                <a:rPr lang="en-US" sz="2000">
                  <a:solidFill>
                    <a:srgbClr val="0E0E0E"/>
                  </a:solidFill>
                  <a:latin typeface="Gliker"/>
                  <a:ea typeface="Gliker"/>
                  <a:cs typeface="Gliker"/>
                  <a:sym typeface="Gliker"/>
                </a:rPr>
                <a:t>• Una città senza mura è un’immagine di crescita e apertura.</a:t>
              </a:r>
            </a:p>
            <a:p>
              <a:pPr algn="l">
                <a:lnSpc>
                  <a:spcPts val="2400"/>
                </a:lnSpc>
              </a:pPr>
              <a:r>
                <a:rPr lang="en-US" sz="2000">
                  <a:solidFill>
                    <a:srgbClr val="0E0E0E"/>
                  </a:solidFill>
                  <a:latin typeface="Gliker"/>
                  <a:ea typeface="Gliker"/>
                  <a:cs typeface="Gliker"/>
                  <a:sym typeface="Gliker"/>
                </a:rPr>
                <a:t>• Gerusalemme non avrà più confini perché sarà popolata da una moltitudine di persone, compresi i gentili.</a:t>
              </a:r>
            </a:p>
            <a:p>
              <a:pPr algn="l">
                <a:lnSpc>
                  <a:spcPts val="2400"/>
                </a:lnSpc>
              </a:pPr>
              <a:r>
                <a:rPr lang="en-US" sz="2000">
                  <a:solidFill>
                    <a:srgbClr val="0E0E0E"/>
                  </a:solidFill>
                  <a:latin typeface="Gliker"/>
                  <a:ea typeface="Gliker"/>
                  <a:cs typeface="Gliker"/>
                  <a:sym typeface="Gliker"/>
                </a:rPr>
                <a:t>• Questo anticipa la vocazione universale del popolo di Dio, aperto a tutte le nazioni.</a:t>
              </a:r>
            </a:p>
            <a:p>
              <a:pPr algn="l">
                <a:lnSpc>
                  <a:spcPts val="2699"/>
                </a:lnSpc>
              </a:pPr>
              <a:r>
                <a:rPr lang="en-US" sz="2249">
                  <a:solidFill>
                    <a:srgbClr val="0E0E0E"/>
                  </a:solidFill>
                  <a:latin typeface="Gliker"/>
                  <a:ea typeface="Gliker"/>
                  <a:cs typeface="Gliker"/>
                  <a:sym typeface="Gliker"/>
                </a:rPr>
                <a:t>3. </a:t>
              </a:r>
              <a:r>
                <a:rPr lang="en-US" sz="2249" b="true">
                  <a:solidFill>
                    <a:srgbClr val="0E0E0E"/>
                  </a:solidFill>
                  <a:latin typeface="Gliker Bold"/>
                  <a:ea typeface="Gliker Bold"/>
                  <a:cs typeface="Gliker Bold"/>
                  <a:sym typeface="Gliker Bold"/>
                </a:rPr>
                <a:t>Presenza divina al centro</a:t>
              </a:r>
            </a:p>
            <a:p>
              <a:pPr algn="l">
                <a:lnSpc>
                  <a:spcPts val="2400"/>
                </a:lnSpc>
              </a:pPr>
              <a:r>
                <a:rPr lang="en-US" sz="2000">
                  <a:solidFill>
                    <a:srgbClr val="0E0E0E"/>
                  </a:solidFill>
                  <a:latin typeface="Gliker"/>
                  <a:ea typeface="Gliker"/>
                  <a:cs typeface="Gliker"/>
                  <a:sym typeface="Gliker"/>
                </a:rPr>
                <a:t>• Dio stesso promette di abitare in mezzo alla città: </a:t>
              </a:r>
              <a:r>
                <a:rPr lang="en-US" sz="2000" b="true">
                  <a:solidFill>
                    <a:srgbClr val="0E0E0E"/>
                  </a:solidFill>
                  <a:latin typeface="Gliker Bold"/>
                  <a:ea typeface="Gliker Bold"/>
                  <a:cs typeface="Gliker Bold"/>
                  <a:sym typeface="Gliker Bold"/>
                </a:rPr>
                <a:t>“Io sarò la sua gloria in mezzo ad essa”</a:t>
              </a:r>
              <a:r>
                <a:rPr lang="en-US" sz="2000">
                  <a:solidFill>
                    <a:srgbClr val="0E0E0E"/>
                  </a:solidFill>
                  <a:latin typeface="Gliker"/>
                  <a:ea typeface="Gliker"/>
                  <a:cs typeface="Gliker"/>
                  <a:sym typeface="Gliker"/>
                </a:rPr>
                <a:t> (Zc 2,9).</a:t>
              </a:r>
            </a:p>
            <a:p>
              <a:pPr algn="l">
                <a:lnSpc>
                  <a:spcPts val="2400"/>
                </a:lnSpc>
              </a:pPr>
              <a:r>
                <a:rPr lang="en-US" sz="2000">
                  <a:solidFill>
                    <a:srgbClr val="0E0E0E"/>
                  </a:solidFill>
                  <a:latin typeface="Gliker"/>
                  <a:ea typeface="Gliker"/>
                  <a:cs typeface="Gliker"/>
                  <a:sym typeface="Gliker"/>
                </a:rPr>
                <a:t>• Questo richiama la visione del Dio con noi, che raggiungerà il culmine nell’incarnazione di Cristo.</a:t>
              </a:r>
            </a:p>
          </p:txBody>
        </p:sp>
      </p:grpSp>
      <p:grpSp>
        <p:nvGrpSpPr>
          <p:cNvPr name="Group 21" id="21"/>
          <p:cNvGrpSpPr/>
          <p:nvPr/>
        </p:nvGrpSpPr>
        <p:grpSpPr>
          <a:xfrm rot="0">
            <a:off x="470694" y="5954824"/>
            <a:ext cx="8202612" cy="4121088"/>
            <a:chOff x="0" y="0"/>
            <a:chExt cx="10936817" cy="5494783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-27940" y="-46863"/>
              <a:ext cx="11002899" cy="5569966"/>
            </a:xfrm>
            <a:custGeom>
              <a:avLst/>
              <a:gdLst/>
              <a:ahLst/>
              <a:cxnLst/>
              <a:rect r="r" b="b" t="t" l="l"/>
              <a:pathLst>
                <a:path h="5569966" w="11002899">
                  <a:moveTo>
                    <a:pt x="43815" y="62738"/>
                  </a:moveTo>
                  <a:cubicBezTo>
                    <a:pt x="565531" y="124714"/>
                    <a:pt x="1021969" y="125476"/>
                    <a:pt x="1352423" y="62738"/>
                  </a:cubicBezTo>
                  <a:cubicBezTo>
                    <a:pt x="1682877" y="0"/>
                    <a:pt x="1924685" y="52197"/>
                    <a:pt x="2115820" y="62738"/>
                  </a:cubicBezTo>
                  <a:cubicBezTo>
                    <a:pt x="2306955" y="73279"/>
                    <a:pt x="2844673" y="2667"/>
                    <a:pt x="3424428" y="62738"/>
                  </a:cubicBezTo>
                  <a:cubicBezTo>
                    <a:pt x="4004183" y="122809"/>
                    <a:pt x="4082034" y="72517"/>
                    <a:pt x="4296791" y="62738"/>
                  </a:cubicBezTo>
                  <a:cubicBezTo>
                    <a:pt x="4511548" y="52959"/>
                    <a:pt x="4846320" y="94234"/>
                    <a:pt x="5278247" y="62738"/>
                  </a:cubicBezTo>
                  <a:cubicBezTo>
                    <a:pt x="5710174" y="31242"/>
                    <a:pt x="6099683" y="15494"/>
                    <a:pt x="6368796" y="62738"/>
                  </a:cubicBezTo>
                  <a:cubicBezTo>
                    <a:pt x="6637909" y="109982"/>
                    <a:pt x="6960108" y="64897"/>
                    <a:pt x="7350252" y="62738"/>
                  </a:cubicBezTo>
                  <a:cubicBezTo>
                    <a:pt x="7740396" y="60579"/>
                    <a:pt x="8346694" y="59944"/>
                    <a:pt x="8658860" y="62738"/>
                  </a:cubicBezTo>
                  <a:cubicBezTo>
                    <a:pt x="8971026" y="65532"/>
                    <a:pt x="9533382" y="69850"/>
                    <a:pt x="9967468" y="62738"/>
                  </a:cubicBezTo>
                  <a:cubicBezTo>
                    <a:pt x="10401554" y="55626"/>
                    <a:pt x="10547604" y="37846"/>
                    <a:pt x="10948924" y="62738"/>
                  </a:cubicBezTo>
                  <a:cubicBezTo>
                    <a:pt x="11002899" y="631571"/>
                    <a:pt x="10897616" y="946277"/>
                    <a:pt x="10948924" y="1209929"/>
                  </a:cubicBezTo>
                  <a:cubicBezTo>
                    <a:pt x="11000232" y="1473581"/>
                    <a:pt x="10930001" y="1880616"/>
                    <a:pt x="10948924" y="2138680"/>
                  </a:cubicBezTo>
                  <a:cubicBezTo>
                    <a:pt x="10967847" y="2396744"/>
                    <a:pt x="10963148" y="2912491"/>
                    <a:pt x="10948924" y="3285871"/>
                  </a:cubicBezTo>
                  <a:cubicBezTo>
                    <a:pt x="10934700" y="3659251"/>
                    <a:pt x="10910316" y="3953891"/>
                    <a:pt x="10948924" y="4433062"/>
                  </a:cubicBezTo>
                  <a:cubicBezTo>
                    <a:pt x="10987532" y="4912233"/>
                    <a:pt x="10908665" y="5159502"/>
                    <a:pt x="10948924" y="5525643"/>
                  </a:cubicBezTo>
                  <a:cubicBezTo>
                    <a:pt x="10462895" y="5538978"/>
                    <a:pt x="10181082" y="5485638"/>
                    <a:pt x="9967468" y="5525643"/>
                  </a:cubicBezTo>
                  <a:cubicBezTo>
                    <a:pt x="9753854" y="5565648"/>
                    <a:pt x="9227185" y="5553202"/>
                    <a:pt x="8876919" y="5525643"/>
                  </a:cubicBezTo>
                  <a:cubicBezTo>
                    <a:pt x="8526653" y="5498084"/>
                    <a:pt x="8092313" y="5498338"/>
                    <a:pt x="7895463" y="5525643"/>
                  </a:cubicBezTo>
                  <a:cubicBezTo>
                    <a:pt x="7698613" y="5552948"/>
                    <a:pt x="7258431" y="5568696"/>
                    <a:pt x="6695948" y="5525643"/>
                  </a:cubicBezTo>
                  <a:cubicBezTo>
                    <a:pt x="6133465" y="5482590"/>
                    <a:pt x="6158611" y="5546725"/>
                    <a:pt x="5714492" y="5525643"/>
                  </a:cubicBezTo>
                  <a:cubicBezTo>
                    <a:pt x="5270373" y="5504561"/>
                    <a:pt x="4916043" y="5491734"/>
                    <a:pt x="4405884" y="5525643"/>
                  </a:cubicBezTo>
                  <a:cubicBezTo>
                    <a:pt x="3895725" y="5559552"/>
                    <a:pt x="3774567" y="5520563"/>
                    <a:pt x="3424428" y="5525643"/>
                  </a:cubicBezTo>
                  <a:cubicBezTo>
                    <a:pt x="3074289" y="5530723"/>
                    <a:pt x="2752217" y="5540629"/>
                    <a:pt x="2224913" y="5525643"/>
                  </a:cubicBezTo>
                  <a:cubicBezTo>
                    <a:pt x="1697609" y="5510657"/>
                    <a:pt x="1626108" y="5536438"/>
                    <a:pt x="1461516" y="5525643"/>
                  </a:cubicBezTo>
                  <a:cubicBezTo>
                    <a:pt x="1296924" y="5514848"/>
                    <a:pt x="528955" y="5569966"/>
                    <a:pt x="43815" y="5525643"/>
                  </a:cubicBezTo>
                  <a:cubicBezTo>
                    <a:pt x="0" y="5106162"/>
                    <a:pt x="10033" y="5026787"/>
                    <a:pt x="43815" y="4542282"/>
                  </a:cubicBezTo>
                  <a:cubicBezTo>
                    <a:pt x="77597" y="4057777"/>
                    <a:pt x="31242" y="3840734"/>
                    <a:pt x="43815" y="3504311"/>
                  </a:cubicBezTo>
                  <a:cubicBezTo>
                    <a:pt x="56388" y="3167888"/>
                    <a:pt x="47625" y="2787142"/>
                    <a:pt x="43815" y="2520950"/>
                  </a:cubicBezTo>
                  <a:cubicBezTo>
                    <a:pt x="40005" y="2254758"/>
                    <a:pt x="72136" y="1659382"/>
                    <a:pt x="43815" y="1373759"/>
                  </a:cubicBezTo>
                  <a:cubicBezTo>
                    <a:pt x="15494" y="1088136"/>
                    <a:pt x="94869" y="700278"/>
                    <a:pt x="43815" y="62611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C3DBF9">
                    <a:alpha val="100000"/>
                  </a:srgbClr>
                </a:gs>
                <a:gs pos="50000">
                  <a:srgbClr val="DAE8FB">
                    <a:alpha val="100000"/>
                  </a:srgbClr>
                </a:gs>
                <a:gs pos="100000">
                  <a:srgbClr val="EDF3FC">
                    <a:alpha val="100000"/>
                  </a:srgbClr>
                </a:gs>
              </a:gsLst>
              <a:lin ang="3799471"/>
            </a:gradFill>
          </p:spPr>
        </p:sp>
        <p:sp>
          <p:nvSpPr>
            <p:cNvPr name="Freeform 23" id="23"/>
            <p:cNvSpPr/>
            <p:nvPr/>
          </p:nvSpPr>
          <p:spPr>
            <a:xfrm flipH="false" flipV="false" rot="0">
              <a:off x="-27940" y="-17399"/>
              <a:ext cx="11005058" cy="5550154"/>
            </a:xfrm>
            <a:custGeom>
              <a:avLst/>
              <a:gdLst/>
              <a:ahLst/>
              <a:cxnLst/>
              <a:rect r="r" b="b" t="t" l="l"/>
              <a:pathLst>
                <a:path h="5550154" w="11005058">
                  <a:moveTo>
                    <a:pt x="43815" y="33274"/>
                  </a:moveTo>
                  <a:cubicBezTo>
                    <a:pt x="624967" y="12065"/>
                    <a:pt x="716407" y="24892"/>
                    <a:pt x="1243330" y="33274"/>
                  </a:cubicBezTo>
                  <a:cubicBezTo>
                    <a:pt x="1770253" y="41656"/>
                    <a:pt x="1966214" y="59182"/>
                    <a:pt x="2224786" y="33274"/>
                  </a:cubicBezTo>
                  <a:cubicBezTo>
                    <a:pt x="2483358" y="7366"/>
                    <a:pt x="2878201" y="49657"/>
                    <a:pt x="3097149" y="33274"/>
                  </a:cubicBezTo>
                  <a:cubicBezTo>
                    <a:pt x="3316097" y="16891"/>
                    <a:pt x="3711448" y="51689"/>
                    <a:pt x="3969512" y="33274"/>
                  </a:cubicBezTo>
                  <a:cubicBezTo>
                    <a:pt x="4227576" y="14859"/>
                    <a:pt x="4443476" y="66548"/>
                    <a:pt x="4841875" y="33274"/>
                  </a:cubicBezTo>
                  <a:cubicBezTo>
                    <a:pt x="5240274" y="0"/>
                    <a:pt x="5340477" y="635"/>
                    <a:pt x="5714238" y="33274"/>
                  </a:cubicBezTo>
                  <a:cubicBezTo>
                    <a:pt x="6087999" y="65913"/>
                    <a:pt x="6318885" y="52451"/>
                    <a:pt x="6804787" y="33274"/>
                  </a:cubicBezTo>
                  <a:cubicBezTo>
                    <a:pt x="7290689" y="14097"/>
                    <a:pt x="7269099" y="34798"/>
                    <a:pt x="7677150" y="33274"/>
                  </a:cubicBezTo>
                  <a:cubicBezTo>
                    <a:pt x="8085201" y="31750"/>
                    <a:pt x="8196707" y="14986"/>
                    <a:pt x="8440547" y="33274"/>
                  </a:cubicBezTo>
                  <a:cubicBezTo>
                    <a:pt x="8684387" y="51562"/>
                    <a:pt x="8907018" y="33147"/>
                    <a:pt x="9312910" y="33274"/>
                  </a:cubicBezTo>
                  <a:cubicBezTo>
                    <a:pt x="9718802" y="33401"/>
                    <a:pt x="10149587" y="85598"/>
                    <a:pt x="10948670" y="33274"/>
                  </a:cubicBezTo>
                  <a:cubicBezTo>
                    <a:pt x="10958195" y="318897"/>
                    <a:pt x="10904855" y="639318"/>
                    <a:pt x="10948670" y="1016635"/>
                  </a:cubicBezTo>
                  <a:cubicBezTo>
                    <a:pt x="10992485" y="1393952"/>
                    <a:pt x="10996676" y="1775714"/>
                    <a:pt x="10948670" y="2054606"/>
                  </a:cubicBezTo>
                  <a:cubicBezTo>
                    <a:pt x="10900664" y="2333498"/>
                    <a:pt x="11005058" y="2815082"/>
                    <a:pt x="10948670" y="3256534"/>
                  </a:cubicBezTo>
                  <a:cubicBezTo>
                    <a:pt x="10892282" y="3697986"/>
                    <a:pt x="10997057" y="4042791"/>
                    <a:pt x="10948670" y="4239895"/>
                  </a:cubicBezTo>
                  <a:cubicBezTo>
                    <a:pt x="10900283" y="4436999"/>
                    <a:pt x="10973054" y="5148834"/>
                    <a:pt x="10948670" y="5496433"/>
                  </a:cubicBezTo>
                  <a:cubicBezTo>
                    <a:pt x="10674096" y="5502148"/>
                    <a:pt x="10177907" y="5463540"/>
                    <a:pt x="9858121" y="5496433"/>
                  </a:cubicBezTo>
                  <a:cubicBezTo>
                    <a:pt x="9538335" y="5529326"/>
                    <a:pt x="8909939" y="5468874"/>
                    <a:pt x="8658606" y="5496433"/>
                  </a:cubicBezTo>
                  <a:cubicBezTo>
                    <a:pt x="8407273" y="5523992"/>
                    <a:pt x="8157464" y="5462524"/>
                    <a:pt x="7786243" y="5496433"/>
                  </a:cubicBezTo>
                  <a:cubicBezTo>
                    <a:pt x="7415022" y="5530342"/>
                    <a:pt x="7309231" y="5458333"/>
                    <a:pt x="6913880" y="5496433"/>
                  </a:cubicBezTo>
                  <a:cubicBezTo>
                    <a:pt x="6518529" y="5534533"/>
                    <a:pt x="5962015" y="5442712"/>
                    <a:pt x="5605272" y="5496433"/>
                  </a:cubicBezTo>
                  <a:cubicBezTo>
                    <a:pt x="5248529" y="5550154"/>
                    <a:pt x="4686046" y="5444617"/>
                    <a:pt x="4296664" y="5496433"/>
                  </a:cubicBezTo>
                  <a:cubicBezTo>
                    <a:pt x="3907282" y="5548249"/>
                    <a:pt x="3663569" y="5462651"/>
                    <a:pt x="3097149" y="5496433"/>
                  </a:cubicBezTo>
                  <a:cubicBezTo>
                    <a:pt x="2530729" y="5530215"/>
                    <a:pt x="2529713" y="5534533"/>
                    <a:pt x="2333752" y="5496433"/>
                  </a:cubicBezTo>
                  <a:cubicBezTo>
                    <a:pt x="2137791" y="5458333"/>
                    <a:pt x="1500505" y="5521579"/>
                    <a:pt x="1243203" y="5496433"/>
                  </a:cubicBezTo>
                  <a:cubicBezTo>
                    <a:pt x="985901" y="5471287"/>
                    <a:pt x="556768" y="5482844"/>
                    <a:pt x="43688" y="5496433"/>
                  </a:cubicBezTo>
                  <a:cubicBezTo>
                    <a:pt x="0" y="5039106"/>
                    <a:pt x="8890" y="4715764"/>
                    <a:pt x="43688" y="4403852"/>
                  </a:cubicBezTo>
                  <a:cubicBezTo>
                    <a:pt x="78486" y="4091940"/>
                    <a:pt x="58039" y="3906520"/>
                    <a:pt x="43688" y="3420491"/>
                  </a:cubicBezTo>
                  <a:cubicBezTo>
                    <a:pt x="29337" y="2934462"/>
                    <a:pt x="1651" y="2900045"/>
                    <a:pt x="43688" y="2382520"/>
                  </a:cubicBezTo>
                  <a:cubicBezTo>
                    <a:pt x="85725" y="1864995"/>
                    <a:pt x="57531" y="1862328"/>
                    <a:pt x="43688" y="1399159"/>
                  </a:cubicBezTo>
                  <a:cubicBezTo>
                    <a:pt x="29845" y="935990"/>
                    <a:pt x="5334" y="341249"/>
                    <a:pt x="43688" y="33401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C3DBF9">
                    <a:alpha val="100000"/>
                  </a:srgbClr>
                </a:gs>
                <a:gs pos="50000">
                  <a:srgbClr val="DAE8FB">
                    <a:alpha val="100000"/>
                  </a:srgbClr>
                </a:gs>
                <a:gs pos="100000">
                  <a:srgbClr val="EDF3FC">
                    <a:alpha val="100000"/>
                  </a:srgbClr>
                </a:gs>
              </a:gsLst>
              <a:lin ang="3799471"/>
            </a:gradFill>
          </p:spPr>
        </p:sp>
        <p:sp>
          <p:nvSpPr>
            <p:cNvPr name="Freeform 24" id="24"/>
            <p:cNvSpPr/>
            <p:nvPr/>
          </p:nvSpPr>
          <p:spPr>
            <a:xfrm flipH="false" flipV="false" rot="0">
              <a:off x="-41275" y="-48641"/>
              <a:ext cx="11008106" cy="5586603"/>
            </a:xfrm>
            <a:custGeom>
              <a:avLst/>
              <a:gdLst/>
              <a:ahLst/>
              <a:cxnLst/>
              <a:rect r="r" b="b" t="t" l="l"/>
              <a:pathLst>
                <a:path h="5586603" w="11008106">
                  <a:moveTo>
                    <a:pt x="59055" y="48768"/>
                  </a:moveTo>
                  <a:cubicBezTo>
                    <a:pt x="580009" y="110617"/>
                    <a:pt x="1034542" y="111252"/>
                    <a:pt x="1362837" y="48895"/>
                  </a:cubicBezTo>
                  <a:lnTo>
                    <a:pt x="1365758" y="64516"/>
                  </a:lnTo>
                  <a:lnTo>
                    <a:pt x="1362837" y="48895"/>
                  </a:lnTo>
                  <a:cubicBezTo>
                    <a:pt x="1620266" y="0"/>
                    <a:pt x="1824355" y="20320"/>
                    <a:pt x="1991360" y="36830"/>
                  </a:cubicBezTo>
                  <a:cubicBezTo>
                    <a:pt x="2040890" y="41783"/>
                    <a:pt x="2086737" y="46228"/>
                    <a:pt x="2130044" y="48641"/>
                  </a:cubicBezTo>
                  <a:cubicBezTo>
                    <a:pt x="2190623" y="51943"/>
                    <a:pt x="2287270" y="46990"/>
                    <a:pt x="2411349" y="40640"/>
                  </a:cubicBezTo>
                  <a:cubicBezTo>
                    <a:pt x="2623820" y="29718"/>
                    <a:pt x="2913507" y="14732"/>
                    <a:pt x="3227705" y="32131"/>
                  </a:cubicBezTo>
                  <a:cubicBezTo>
                    <a:pt x="3297174" y="35941"/>
                    <a:pt x="3367913" y="41402"/>
                    <a:pt x="3439414" y="48768"/>
                  </a:cubicBezTo>
                  <a:cubicBezTo>
                    <a:pt x="3872230" y="93599"/>
                    <a:pt x="4023868" y="76708"/>
                    <a:pt x="4162171" y="61468"/>
                  </a:cubicBezTo>
                  <a:cubicBezTo>
                    <a:pt x="4209034" y="56261"/>
                    <a:pt x="4254881" y="51181"/>
                    <a:pt x="4309364" y="48768"/>
                  </a:cubicBezTo>
                  <a:cubicBezTo>
                    <a:pt x="4391533" y="45085"/>
                    <a:pt x="4490974" y="48768"/>
                    <a:pt x="4605401" y="52959"/>
                  </a:cubicBezTo>
                  <a:cubicBezTo>
                    <a:pt x="4764405" y="58801"/>
                    <a:pt x="4953381" y="65786"/>
                    <a:pt x="5169789" y="56007"/>
                  </a:cubicBezTo>
                  <a:cubicBezTo>
                    <a:pt x="5209159" y="54229"/>
                    <a:pt x="5249291" y="51943"/>
                    <a:pt x="5290439" y="48895"/>
                  </a:cubicBezTo>
                  <a:lnTo>
                    <a:pt x="5291582" y="64770"/>
                  </a:lnTo>
                  <a:lnTo>
                    <a:pt x="5290439" y="48641"/>
                  </a:lnTo>
                  <a:cubicBezTo>
                    <a:pt x="5721985" y="17145"/>
                    <a:pt x="6113526" y="1143"/>
                    <a:pt x="6384798" y="48895"/>
                  </a:cubicBezTo>
                  <a:cubicBezTo>
                    <a:pt x="6560566" y="79756"/>
                    <a:pt x="6759829" y="70739"/>
                    <a:pt x="6989064" y="60325"/>
                  </a:cubicBezTo>
                  <a:cubicBezTo>
                    <a:pt x="7106158" y="54991"/>
                    <a:pt x="7230872" y="49403"/>
                    <a:pt x="7363460" y="48641"/>
                  </a:cubicBezTo>
                  <a:lnTo>
                    <a:pt x="7363587" y="64516"/>
                  </a:lnTo>
                  <a:lnTo>
                    <a:pt x="7363460" y="48641"/>
                  </a:lnTo>
                  <a:cubicBezTo>
                    <a:pt x="7753603" y="46482"/>
                    <a:pt x="8360029" y="45847"/>
                    <a:pt x="8672322" y="48641"/>
                  </a:cubicBezTo>
                  <a:lnTo>
                    <a:pt x="8672195" y="64516"/>
                  </a:lnTo>
                  <a:lnTo>
                    <a:pt x="8672322" y="48641"/>
                  </a:lnTo>
                  <a:cubicBezTo>
                    <a:pt x="8984488" y="51435"/>
                    <a:pt x="9546717" y="55753"/>
                    <a:pt x="9980549" y="48641"/>
                  </a:cubicBezTo>
                  <a:cubicBezTo>
                    <a:pt x="10099294" y="46736"/>
                    <a:pt x="10196576" y="43942"/>
                    <a:pt x="10283444" y="41529"/>
                  </a:cubicBezTo>
                  <a:cubicBezTo>
                    <a:pt x="10353421" y="39497"/>
                    <a:pt x="10416794" y="37719"/>
                    <a:pt x="10479151" y="36703"/>
                  </a:cubicBezTo>
                  <a:cubicBezTo>
                    <a:pt x="10622026" y="34417"/>
                    <a:pt x="10760075" y="36068"/>
                    <a:pt x="10963148" y="48641"/>
                  </a:cubicBezTo>
                  <a:cubicBezTo>
                    <a:pt x="10970895" y="49149"/>
                    <a:pt x="10977245" y="55245"/>
                    <a:pt x="10978007" y="62992"/>
                  </a:cubicBezTo>
                  <a:cubicBezTo>
                    <a:pt x="11007090" y="370332"/>
                    <a:pt x="10990072" y="603885"/>
                    <a:pt x="10976102" y="794512"/>
                  </a:cubicBezTo>
                  <a:cubicBezTo>
                    <a:pt x="10966323" y="927227"/>
                    <a:pt x="10958322" y="1037844"/>
                    <a:pt x="10967847" y="1138809"/>
                  </a:cubicBezTo>
                  <a:cubicBezTo>
                    <a:pt x="10970133" y="1162685"/>
                    <a:pt x="10973308" y="1185926"/>
                    <a:pt x="10977753" y="1208786"/>
                  </a:cubicBezTo>
                  <a:lnTo>
                    <a:pt x="10962132" y="1211834"/>
                  </a:lnTo>
                  <a:lnTo>
                    <a:pt x="10977753" y="1208786"/>
                  </a:lnTo>
                  <a:cubicBezTo>
                    <a:pt x="11008106" y="1365250"/>
                    <a:pt x="10996422" y="1570482"/>
                    <a:pt x="10985500" y="1763395"/>
                  </a:cubicBezTo>
                  <a:cubicBezTo>
                    <a:pt x="10977626" y="1901444"/>
                    <a:pt x="10970260" y="2033397"/>
                    <a:pt x="10978007" y="2139315"/>
                  </a:cubicBezTo>
                  <a:lnTo>
                    <a:pt x="10962132" y="2140458"/>
                  </a:lnTo>
                  <a:lnTo>
                    <a:pt x="10978007" y="2139315"/>
                  </a:lnTo>
                  <a:cubicBezTo>
                    <a:pt x="10996930" y="2398268"/>
                    <a:pt x="10992231" y="2914904"/>
                    <a:pt x="10978007" y="3288284"/>
                  </a:cubicBezTo>
                  <a:lnTo>
                    <a:pt x="10962132" y="3287649"/>
                  </a:lnTo>
                  <a:lnTo>
                    <a:pt x="10978007" y="3288284"/>
                  </a:lnTo>
                  <a:cubicBezTo>
                    <a:pt x="10975721" y="3348355"/>
                    <a:pt x="10973181" y="3406394"/>
                    <a:pt x="10970641" y="3463417"/>
                  </a:cubicBezTo>
                  <a:cubicBezTo>
                    <a:pt x="10968228" y="3518662"/>
                    <a:pt x="10965815" y="3573018"/>
                    <a:pt x="10963783" y="3627374"/>
                  </a:cubicBezTo>
                  <a:cubicBezTo>
                    <a:pt x="10954639" y="3866134"/>
                    <a:pt x="10951591" y="4106926"/>
                    <a:pt x="10978007" y="4433570"/>
                  </a:cubicBezTo>
                  <a:lnTo>
                    <a:pt x="10962132" y="4434840"/>
                  </a:lnTo>
                  <a:lnTo>
                    <a:pt x="10978007" y="4433570"/>
                  </a:lnTo>
                  <a:cubicBezTo>
                    <a:pt x="10997819" y="4679061"/>
                    <a:pt x="10986897" y="4863973"/>
                    <a:pt x="10976864" y="5034280"/>
                  </a:cubicBezTo>
                  <a:cubicBezTo>
                    <a:pt x="10968228" y="5180838"/>
                    <a:pt x="10960227" y="5316093"/>
                    <a:pt x="10972673" y="5470398"/>
                  </a:cubicBezTo>
                  <a:cubicBezTo>
                    <a:pt x="10974197" y="5488559"/>
                    <a:pt x="10975848" y="5506974"/>
                    <a:pt x="10978007" y="5525770"/>
                  </a:cubicBezTo>
                  <a:cubicBezTo>
                    <a:pt x="10978515" y="5530215"/>
                    <a:pt x="10977118" y="5534533"/>
                    <a:pt x="10974197" y="5537962"/>
                  </a:cubicBezTo>
                  <a:cubicBezTo>
                    <a:pt x="10971276" y="5541391"/>
                    <a:pt x="10967085" y="5543296"/>
                    <a:pt x="10962640" y="5543423"/>
                  </a:cubicBezTo>
                  <a:cubicBezTo>
                    <a:pt x="10740898" y="5549519"/>
                    <a:pt x="10561574" y="5541772"/>
                    <a:pt x="10412222" y="5535295"/>
                  </a:cubicBezTo>
                  <a:cubicBezTo>
                    <a:pt x="10304907" y="5530596"/>
                    <a:pt x="10213594" y="5526659"/>
                    <a:pt x="10132695" y="5528945"/>
                  </a:cubicBezTo>
                  <a:cubicBezTo>
                    <a:pt x="10078466" y="5530469"/>
                    <a:pt x="10029444" y="5534660"/>
                    <a:pt x="9983724" y="5543296"/>
                  </a:cubicBezTo>
                  <a:lnTo>
                    <a:pt x="9980803" y="5527675"/>
                  </a:lnTo>
                  <a:lnTo>
                    <a:pt x="9983724" y="5543296"/>
                  </a:lnTo>
                  <a:cubicBezTo>
                    <a:pt x="9767697" y="5583809"/>
                    <a:pt x="9239123" y="5570982"/>
                    <a:pt x="8889111" y="5543550"/>
                  </a:cubicBezTo>
                  <a:lnTo>
                    <a:pt x="8890381" y="5527675"/>
                  </a:lnTo>
                  <a:lnTo>
                    <a:pt x="8889111" y="5543550"/>
                  </a:lnTo>
                  <a:cubicBezTo>
                    <a:pt x="8539353" y="5516118"/>
                    <a:pt x="8106283" y="5516372"/>
                    <a:pt x="7911084" y="5543423"/>
                  </a:cubicBezTo>
                  <a:lnTo>
                    <a:pt x="7908925" y="5527675"/>
                  </a:lnTo>
                  <a:lnTo>
                    <a:pt x="7911084" y="5543423"/>
                  </a:lnTo>
                  <a:cubicBezTo>
                    <a:pt x="7712710" y="5570982"/>
                    <a:pt x="7271258" y="5586603"/>
                    <a:pt x="6708140" y="5543550"/>
                  </a:cubicBezTo>
                  <a:lnTo>
                    <a:pt x="6709410" y="5527675"/>
                  </a:lnTo>
                  <a:lnTo>
                    <a:pt x="6708140" y="5543550"/>
                  </a:lnTo>
                  <a:cubicBezTo>
                    <a:pt x="6395974" y="5519674"/>
                    <a:pt x="6265672" y="5528945"/>
                    <a:pt x="6134989" y="5538089"/>
                  </a:cubicBezTo>
                  <a:cubicBezTo>
                    <a:pt x="6030214" y="5545455"/>
                    <a:pt x="5924804" y="5552948"/>
                    <a:pt x="5727065" y="5543550"/>
                  </a:cubicBezTo>
                  <a:lnTo>
                    <a:pt x="5727827" y="5527675"/>
                  </a:lnTo>
                  <a:lnTo>
                    <a:pt x="5727065" y="5543550"/>
                  </a:lnTo>
                  <a:cubicBezTo>
                    <a:pt x="5283073" y="5522468"/>
                    <a:pt x="4929505" y="5509768"/>
                    <a:pt x="4420235" y="5543550"/>
                  </a:cubicBezTo>
                  <a:lnTo>
                    <a:pt x="4419219" y="5527675"/>
                  </a:lnTo>
                  <a:lnTo>
                    <a:pt x="4420235" y="5543550"/>
                  </a:lnTo>
                  <a:cubicBezTo>
                    <a:pt x="4101084" y="5564759"/>
                    <a:pt x="3933571" y="5557520"/>
                    <a:pt x="3767709" y="5550281"/>
                  </a:cubicBezTo>
                  <a:cubicBezTo>
                    <a:pt x="3668014" y="5545963"/>
                    <a:pt x="3569081" y="5541645"/>
                    <a:pt x="3437890" y="5543550"/>
                  </a:cubicBezTo>
                  <a:lnTo>
                    <a:pt x="3437636" y="5527675"/>
                  </a:lnTo>
                  <a:lnTo>
                    <a:pt x="3437890" y="5543550"/>
                  </a:lnTo>
                  <a:cubicBezTo>
                    <a:pt x="3383661" y="5544312"/>
                    <a:pt x="3330067" y="5545201"/>
                    <a:pt x="3276219" y="5546217"/>
                  </a:cubicBezTo>
                  <a:cubicBezTo>
                    <a:pt x="3221990" y="5547106"/>
                    <a:pt x="3167634" y="5548122"/>
                    <a:pt x="3112135" y="5548884"/>
                  </a:cubicBezTo>
                  <a:cubicBezTo>
                    <a:pt x="2867279" y="5552440"/>
                    <a:pt x="2601214" y="5553964"/>
                    <a:pt x="2237740" y="5543550"/>
                  </a:cubicBezTo>
                  <a:cubicBezTo>
                    <a:pt x="1928622" y="5534787"/>
                    <a:pt x="1776476" y="5539994"/>
                    <a:pt x="1670304" y="5543677"/>
                  </a:cubicBezTo>
                  <a:cubicBezTo>
                    <a:pt x="1613408" y="5545582"/>
                    <a:pt x="1569085" y="5547106"/>
                    <a:pt x="1520825" y="5545836"/>
                  </a:cubicBezTo>
                  <a:cubicBezTo>
                    <a:pt x="1505712" y="5545455"/>
                    <a:pt x="1490218" y="5544693"/>
                    <a:pt x="1473835" y="5543677"/>
                  </a:cubicBezTo>
                  <a:lnTo>
                    <a:pt x="1474851" y="5527802"/>
                  </a:lnTo>
                  <a:lnTo>
                    <a:pt x="1473835" y="5543677"/>
                  </a:lnTo>
                  <a:cubicBezTo>
                    <a:pt x="1418717" y="5540121"/>
                    <a:pt x="1293622" y="5544058"/>
                    <a:pt x="1131951" y="5549138"/>
                  </a:cubicBezTo>
                  <a:cubicBezTo>
                    <a:pt x="847217" y="5558155"/>
                    <a:pt x="452120" y="5570601"/>
                    <a:pt x="141224" y="5550281"/>
                  </a:cubicBezTo>
                  <a:cubicBezTo>
                    <a:pt x="112014" y="5548376"/>
                    <a:pt x="83439" y="5546217"/>
                    <a:pt x="55753" y="5543677"/>
                  </a:cubicBezTo>
                  <a:cubicBezTo>
                    <a:pt x="48260" y="5543042"/>
                    <a:pt x="42164" y="5537073"/>
                    <a:pt x="41402" y="5529580"/>
                  </a:cubicBezTo>
                  <a:cubicBezTo>
                    <a:pt x="0" y="5133340"/>
                    <a:pt x="6604" y="5038852"/>
                    <a:pt x="35687" y="4624197"/>
                  </a:cubicBezTo>
                  <a:cubicBezTo>
                    <a:pt x="37465" y="4598543"/>
                    <a:pt x="39370" y="4571619"/>
                    <a:pt x="41402" y="4543425"/>
                  </a:cubicBezTo>
                  <a:lnTo>
                    <a:pt x="57277" y="4544568"/>
                  </a:lnTo>
                  <a:lnTo>
                    <a:pt x="41275" y="4543044"/>
                  </a:lnTo>
                  <a:cubicBezTo>
                    <a:pt x="61087" y="4259199"/>
                    <a:pt x="53213" y="4067556"/>
                    <a:pt x="45974" y="3889121"/>
                  </a:cubicBezTo>
                  <a:cubicBezTo>
                    <a:pt x="40894" y="3763899"/>
                    <a:pt x="36068" y="3644900"/>
                    <a:pt x="41275" y="3505581"/>
                  </a:cubicBezTo>
                  <a:cubicBezTo>
                    <a:pt x="52197" y="3212719"/>
                    <a:pt x="46990" y="2886075"/>
                    <a:pt x="42926" y="2630551"/>
                  </a:cubicBezTo>
                  <a:cubicBezTo>
                    <a:pt x="42291" y="2593086"/>
                    <a:pt x="41783" y="2557145"/>
                    <a:pt x="41275" y="2523109"/>
                  </a:cubicBezTo>
                  <a:lnTo>
                    <a:pt x="57150" y="2522855"/>
                  </a:lnTo>
                  <a:lnTo>
                    <a:pt x="41275" y="2523109"/>
                  </a:lnTo>
                  <a:cubicBezTo>
                    <a:pt x="39878" y="2430018"/>
                    <a:pt x="42926" y="2297049"/>
                    <a:pt x="46228" y="2151761"/>
                  </a:cubicBezTo>
                  <a:cubicBezTo>
                    <a:pt x="50292" y="1974723"/>
                    <a:pt x="54737" y="1778889"/>
                    <a:pt x="52324" y="1612519"/>
                  </a:cubicBezTo>
                  <a:cubicBezTo>
                    <a:pt x="51054" y="1522730"/>
                    <a:pt x="47752" y="1441831"/>
                    <a:pt x="41275" y="1377315"/>
                  </a:cubicBezTo>
                  <a:lnTo>
                    <a:pt x="57023" y="1375791"/>
                  </a:lnTo>
                  <a:lnTo>
                    <a:pt x="41275" y="1377315"/>
                  </a:lnTo>
                  <a:cubicBezTo>
                    <a:pt x="29337" y="1256665"/>
                    <a:pt x="36322" y="1118235"/>
                    <a:pt x="44704" y="953008"/>
                  </a:cubicBezTo>
                  <a:cubicBezTo>
                    <a:pt x="56515" y="721868"/>
                    <a:pt x="70993" y="436118"/>
                    <a:pt x="41275" y="65786"/>
                  </a:cubicBezTo>
                  <a:cubicBezTo>
                    <a:pt x="40894" y="61087"/>
                    <a:pt x="42672" y="56388"/>
                    <a:pt x="46101" y="53086"/>
                  </a:cubicBezTo>
                  <a:cubicBezTo>
                    <a:pt x="49530" y="49784"/>
                    <a:pt x="54356" y="48133"/>
                    <a:pt x="59055" y="48768"/>
                  </a:cubicBezTo>
                  <a:moveTo>
                    <a:pt x="55245" y="80264"/>
                  </a:moveTo>
                  <a:lnTo>
                    <a:pt x="57150" y="64516"/>
                  </a:lnTo>
                  <a:lnTo>
                    <a:pt x="73025" y="63246"/>
                  </a:lnTo>
                  <a:cubicBezTo>
                    <a:pt x="102870" y="435864"/>
                    <a:pt x="88265" y="723392"/>
                    <a:pt x="76581" y="954532"/>
                  </a:cubicBezTo>
                  <a:cubicBezTo>
                    <a:pt x="68199" y="1120521"/>
                    <a:pt x="61341" y="1256284"/>
                    <a:pt x="73025" y="1374140"/>
                  </a:cubicBezTo>
                  <a:cubicBezTo>
                    <a:pt x="79629" y="1440053"/>
                    <a:pt x="82931" y="1521968"/>
                    <a:pt x="84201" y="1612011"/>
                  </a:cubicBezTo>
                  <a:cubicBezTo>
                    <a:pt x="86614" y="1779143"/>
                    <a:pt x="82169" y="1975612"/>
                    <a:pt x="78105" y="2152523"/>
                  </a:cubicBezTo>
                  <a:cubicBezTo>
                    <a:pt x="74803" y="2298192"/>
                    <a:pt x="71755" y="2430399"/>
                    <a:pt x="73152" y="2522728"/>
                  </a:cubicBezTo>
                  <a:cubicBezTo>
                    <a:pt x="73660" y="2556764"/>
                    <a:pt x="74168" y="2592705"/>
                    <a:pt x="74803" y="2630170"/>
                  </a:cubicBezTo>
                  <a:cubicBezTo>
                    <a:pt x="78867" y="2885567"/>
                    <a:pt x="84074" y="3213100"/>
                    <a:pt x="73152" y="3506978"/>
                  </a:cubicBezTo>
                  <a:lnTo>
                    <a:pt x="57277" y="3506343"/>
                  </a:lnTo>
                  <a:lnTo>
                    <a:pt x="73152" y="3506978"/>
                  </a:lnTo>
                  <a:cubicBezTo>
                    <a:pt x="67945" y="3645027"/>
                    <a:pt x="72771" y="3762756"/>
                    <a:pt x="77851" y="3888105"/>
                  </a:cubicBezTo>
                  <a:cubicBezTo>
                    <a:pt x="85090" y="4066794"/>
                    <a:pt x="92964" y="4259834"/>
                    <a:pt x="73152" y="4545457"/>
                  </a:cubicBezTo>
                  <a:cubicBezTo>
                    <a:pt x="71247" y="4573778"/>
                    <a:pt x="69342" y="4600575"/>
                    <a:pt x="67437" y="4626229"/>
                  </a:cubicBezTo>
                  <a:cubicBezTo>
                    <a:pt x="38354" y="5039868"/>
                    <a:pt x="31877" y="5132324"/>
                    <a:pt x="73025" y="5526024"/>
                  </a:cubicBezTo>
                  <a:lnTo>
                    <a:pt x="57277" y="5527675"/>
                  </a:lnTo>
                  <a:lnTo>
                    <a:pt x="58674" y="5511927"/>
                  </a:lnTo>
                  <a:cubicBezTo>
                    <a:pt x="85979" y="5514467"/>
                    <a:pt x="114300" y="5516626"/>
                    <a:pt x="143256" y="5518531"/>
                  </a:cubicBezTo>
                  <a:cubicBezTo>
                    <a:pt x="452247" y="5538724"/>
                    <a:pt x="845693" y="5526278"/>
                    <a:pt x="1130808" y="5517261"/>
                  </a:cubicBezTo>
                  <a:cubicBezTo>
                    <a:pt x="1291463" y="5512181"/>
                    <a:pt x="1418717" y="5508117"/>
                    <a:pt x="1475740" y="5511927"/>
                  </a:cubicBezTo>
                  <a:cubicBezTo>
                    <a:pt x="1491742" y="5512943"/>
                    <a:pt x="1506855" y="5513705"/>
                    <a:pt x="1521587" y="5514086"/>
                  </a:cubicBezTo>
                  <a:cubicBezTo>
                    <a:pt x="1568704" y="5515483"/>
                    <a:pt x="1612011" y="5513959"/>
                    <a:pt x="1669161" y="5511927"/>
                  </a:cubicBezTo>
                  <a:cubicBezTo>
                    <a:pt x="1775841" y="5508244"/>
                    <a:pt x="1928622" y="5503037"/>
                    <a:pt x="2238629" y="5511800"/>
                  </a:cubicBezTo>
                  <a:lnTo>
                    <a:pt x="2238121" y="5527675"/>
                  </a:lnTo>
                  <a:lnTo>
                    <a:pt x="2238629" y="5511800"/>
                  </a:lnTo>
                  <a:cubicBezTo>
                    <a:pt x="2601595" y="5522087"/>
                    <a:pt x="2867152" y="5520690"/>
                    <a:pt x="3111627" y="5517134"/>
                  </a:cubicBezTo>
                  <a:cubicBezTo>
                    <a:pt x="3167126" y="5516372"/>
                    <a:pt x="3221482" y="5515356"/>
                    <a:pt x="3275711" y="5514467"/>
                  </a:cubicBezTo>
                  <a:cubicBezTo>
                    <a:pt x="3329559" y="5513578"/>
                    <a:pt x="3383153" y="5512689"/>
                    <a:pt x="3437509" y="5511800"/>
                  </a:cubicBezTo>
                  <a:cubicBezTo>
                    <a:pt x="3569716" y="5509895"/>
                    <a:pt x="3669284" y="5514213"/>
                    <a:pt x="3769106" y="5518531"/>
                  </a:cubicBezTo>
                  <a:cubicBezTo>
                    <a:pt x="3934333" y="5525643"/>
                    <a:pt x="4100576" y="5532882"/>
                    <a:pt x="4418076" y="5511800"/>
                  </a:cubicBezTo>
                  <a:cubicBezTo>
                    <a:pt x="4929124" y="5477891"/>
                    <a:pt x="5284216" y="5490718"/>
                    <a:pt x="5728462" y="5511800"/>
                  </a:cubicBezTo>
                  <a:cubicBezTo>
                    <a:pt x="5924423" y="5521071"/>
                    <a:pt x="6028436" y="5513705"/>
                    <a:pt x="6132576" y="5506339"/>
                  </a:cubicBezTo>
                  <a:cubicBezTo>
                    <a:pt x="6264402" y="5497068"/>
                    <a:pt x="6396228" y="5487797"/>
                    <a:pt x="6710299" y="5511800"/>
                  </a:cubicBezTo>
                  <a:cubicBezTo>
                    <a:pt x="7272147" y="5554726"/>
                    <a:pt x="7711186" y="5538978"/>
                    <a:pt x="7906512" y="5511927"/>
                  </a:cubicBezTo>
                  <a:cubicBezTo>
                    <a:pt x="8105013" y="5484368"/>
                    <a:pt x="8540750" y="5484241"/>
                    <a:pt x="8891397" y="5511800"/>
                  </a:cubicBezTo>
                  <a:cubicBezTo>
                    <a:pt x="9241790" y="5539359"/>
                    <a:pt x="9766427" y="5551678"/>
                    <a:pt x="9977755" y="5512054"/>
                  </a:cubicBezTo>
                  <a:cubicBezTo>
                    <a:pt x="10025634" y="5503037"/>
                    <a:pt x="10076434" y="5498719"/>
                    <a:pt x="10131679" y="5497195"/>
                  </a:cubicBezTo>
                  <a:cubicBezTo>
                    <a:pt x="10213848" y="5494909"/>
                    <a:pt x="10306431" y="5498973"/>
                    <a:pt x="10413492" y="5503545"/>
                  </a:cubicBezTo>
                  <a:cubicBezTo>
                    <a:pt x="10562844" y="5510022"/>
                    <a:pt x="10741152" y="5517769"/>
                    <a:pt x="10961751" y="5511673"/>
                  </a:cubicBezTo>
                  <a:lnTo>
                    <a:pt x="10962132" y="5527548"/>
                  </a:lnTo>
                  <a:lnTo>
                    <a:pt x="10946384" y="5529326"/>
                  </a:lnTo>
                  <a:cubicBezTo>
                    <a:pt x="10944225" y="5510276"/>
                    <a:pt x="10942574" y="5491607"/>
                    <a:pt x="10941050" y="5473065"/>
                  </a:cubicBezTo>
                  <a:cubicBezTo>
                    <a:pt x="10928350" y="5316093"/>
                    <a:pt x="10936478" y="5178806"/>
                    <a:pt x="10945114" y="5032502"/>
                  </a:cubicBezTo>
                  <a:cubicBezTo>
                    <a:pt x="10955147" y="4862449"/>
                    <a:pt x="10965942" y="4679315"/>
                    <a:pt x="10946384" y="4436237"/>
                  </a:cubicBezTo>
                  <a:cubicBezTo>
                    <a:pt x="10919841" y="4107815"/>
                    <a:pt x="10923016" y="3865880"/>
                    <a:pt x="10932033" y="3626231"/>
                  </a:cubicBezTo>
                  <a:cubicBezTo>
                    <a:pt x="10934065" y="3571748"/>
                    <a:pt x="10936478" y="3517265"/>
                    <a:pt x="10938891" y="3462147"/>
                  </a:cubicBezTo>
                  <a:cubicBezTo>
                    <a:pt x="10941431" y="3405124"/>
                    <a:pt x="10943971" y="3347085"/>
                    <a:pt x="10946257" y="3287141"/>
                  </a:cubicBezTo>
                  <a:cubicBezTo>
                    <a:pt x="10960481" y="2913888"/>
                    <a:pt x="10965180" y="2398649"/>
                    <a:pt x="10946257" y="2141728"/>
                  </a:cubicBezTo>
                  <a:cubicBezTo>
                    <a:pt x="10938256" y="2033270"/>
                    <a:pt x="10945876" y="1899031"/>
                    <a:pt x="10953750" y="1761617"/>
                  </a:cubicBezTo>
                  <a:cubicBezTo>
                    <a:pt x="10964799" y="1567307"/>
                    <a:pt x="10975975" y="1366520"/>
                    <a:pt x="10946511" y="1214882"/>
                  </a:cubicBezTo>
                  <a:cubicBezTo>
                    <a:pt x="10941812" y="1191006"/>
                    <a:pt x="10938510" y="1166622"/>
                    <a:pt x="10936097" y="1141857"/>
                  </a:cubicBezTo>
                  <a:cubicBezTo>
                    <a:pt x="10926191" y="1037717"/>
                    <a:pt x="10934573" y="924179"/>
                    <a:pt x="10944225" y="792226"/>
                  </a:cubicBezTo>
                  <a:cubicBezTo>
                    <a:pt x="10958195" y="601853"/>
                    <a:pt x="10975086" y="370586"/>
                    <a:pt x="10946257" y="66040"/>
                  </a:cubicBezTo>
                  <a:lnTo>
                    <a:pt x="10962005" y="64516"/>
                  </a:lnTo>
                  <a:lnTo>
                    <a:pt x="10960989" y="80391"/>
                  </a:lnTo>
                  <a:cubicBezTo>
                    <a:pt x="10758678" y="67818"/>
                    <a:pt x="10621518" y="66167"/>
                    <a:pt x="10479405" y="68453"/>
                  </a:cubicBezTo>
                  <a:cubicBezTo>
                    <a:pt x="10417175" y="69469"/>
                    <a:pt x="10354056" y="71247"/>
                    <a:pt x="10284079" y="73279"/>
                  </a:cubicBezTo>
                  <a:cubicBezTo>
                    <a:pt x="10197211" y="75692"/>
                    <a:pt x="10099802" y="78486"/>
                    <a:pt x="9980803" y="80391"/>
                  </a:cubicBezTo>
                  <a:lnTo>
                    <a:pt x="9980549" y="64516"/>
                  </a:lnTo>
                  <a:lnTo>
                    <a:pt x="9980803" y="80391"/>
                  </a:lnTo>
                  <a:cubicBezTo>
                    <a:pt x="9546463" y="87503"/>
                    <a:pt x="8983980" y="83185"/>
                    <a:pt x="8671814" y="80391"/>
                  </a:cubicBezTo>
                  <a:cubicBezTo>
                    <a:pt x="8359648" y="77597"/>
                    <a:pt x="7753477" y="78232"/>
                    <a:pt x="7363460" y="80391"/>
                  </a:cubicBezTo>
                  <a:cubicBezTo>
                    <a:pt x="7231634" y="81153"/>
                    <a:pt x="7107555" y="86741"/>
                    <a:pt x="6990334" y="92075"/>
                  </a:cubicBezTo>
                  <a:cubicBezTo>
                    <a:pt x="6762115" y="102489"/>
                    <a:pt x="6559169" y="111760"/>
                    <a:pt x="6379210" y="80137"/>
                  </a:cubicBezTo>
                  <a:lnTo>
                    <a:pt x="6382004" y="64516"/>
                  </a:lnTo>
                  <a:lnTo>
                    <a:pt x="6379210" y="80137"/>
                  </a:lnTo>
                  <a:cubicBezTo>
                    <a:pt x="6112510" y="33274"/>
                    <a:pt x="5724906" y="48768"/>
                    <a:pt x="5292598" y="80391"/>
                  </a:cubicBezTo>
                  <a:cubicBezTo>
                    <a:pt x="5251196" y="83439"/>
                    <a:pt x="5210683" y="85725"/>
                    <a:pt x="5171186" y="87503"/>
                  </a:cubicBezTo>
                  <a:cubicBezTo>
                    <a:pt x="4953381" y="97409"/>
                    <a:pt x="4763135" y="90424"/>
                    <a:pt x="4604131" y="84582"/>
                  </a:cubicBezTo>
                  <a:cubicBezTo>
                    <a:pt x="4489323" y="80391"/>
                    <a:pt x="4391406" y="76708"/>
                    <a:pt x="4310761" y="80391"/>
                  </a:cubicBezTo>
                  <a:lnTo>
                    <a:pt x="4309999" y="64516"/>
                  </a:lnTo>
                  <a:lnTo>
                    <a:pt x="4310761" y="80391"/>
                  </a:lnTo>
                  <a:cubicBezTo>
                    <a:pt x="4257294" y="82804"/>
                    <a:pt x="4212463" y="87757"/>
                    <a:pt x="4165600" y="92964"/>
                  </a:cubicBezTo>
                  <a:cubicBezTo>
                    <a:pt x="4025011" y="108458"/>
                    <a:pt x="3871214" y="125349"/>
                    <a:pt x="3435985" y="80391"/>
                  </a:cubicBezTo>
                  <a:lnTo>
                    <a:pt x="3437636" y="64643"/>
                  </a:lnTo>
                  <a:lnTo>
                    <a:pt x="3435985" y="80391"/>
                  </a:lnTo>
                  <a:cubicBezTo>
                    <a:pt x="3365119" y="73025"/>
                    <a:pt x="3294888" y="67691"/>
                    <a:pt x="3225800" y="63881"/>
                  </a:cubicBezTo>
                  <a:cubicBezTo>
                    <a:pt x="2913380" y="46609"/>
                    <a:pt x="2625344" y="61468"/>
                    <a:pt x="2412746" y="72517"/>
                  </a:cubicBezTo>
                  <a:cubicBezTo>
                    <a:pt x="2289556" y="78867"/>
                    <a:pt x="2190750" y="83947"/>
                    <a:pt x="2128012" y="80518"/>
                  </a:cubicBezTo>
                  <a:lnTo>
                    <a:pt x="2128901" y="64643"/>
                  </a:lnTo>
                  <a:lnTo>
                    <a:pt x="2128012" y="80518"/>
                  </a:lnTo>
                  <a:cubicBezTo>
                    <a:pt x="2083943" y="78105"/>
                    <a:pt x="2037207" y="73406"/>
                    <a:pt x="1987931" y="68580"/>
                  </a:cubicBezTo>
                  <a:cubicBezTo>
                    <a:pt x="1821180" y="52070"/>
                    <a:pt x="1621028" y="32258"/>
                    <a:pt x="1368425" y="80264"/>
                  </a:cubicBezTo>
                  <a:cubicBezTo>
                    <a:pt x="1035685" y="143383"/>
                    <a:pt x="577469" y="142494"/>
                    <a:pt x="54991" y="80391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Freeform 25" id="25"/>
            <p:cNvSpPr/>
            <p:nvPr/>
          </p:nvSpPr>
          <p:spPr>
            <a:xfrm flipH="false" flipV="false" rot="0">
              <a:off x="-43815" y="-33401"/>
              <a:ext cx="11028680" cy="5562219"/>
            </a:xfrm>
            <a:custGeom>
              <a:avLst/>
              <a:gdLst/>
              <a:ahLst/>
              <a:cxnLst/>
              <a:rect r="r" b="b" t="t" l="l"/>
              <a:pathLst>
                <a:path h="5562219" w="11028680">
                  <a:moveTo>
                    <a:pt x="59055" y="33401"/>
                  </a:moveTo>
                  <a:cubicBezTo>
                    <a:pt x="501523" y="17272"/>
                    <a:pt x="660527" y="20828"/>
                    <a:pt x="943229" y="27178"/>
                  </a:cubicBezTo>
                  <a:cubicBezTo>
                    <a:pt x="1032129" y="29210"/>
                    <a:pt x="1133348" y="31496"/>
                    <a:pt x="1259459" y="33401"/>
                  </a:cubicBezTo>
                  <a:cubicBezTo>
                    <a:pt x="1406525" y="35687"/>
                    <a:pt x="1527810" y="38735"/>
                    <a:pt x="1631696" y="41402"/>
                  </a:cubicBezTo>
                  <a:cubicBezTo>
                    <a:pt x="1709801" y="43307"/>
                    <a:pt x="1778254" y="45085"/>
                    <a:pt x="1840484" y="46101"/>
                  </a:cubicBezTo>
                  <a:cubicBezTo>
                    <a:pt x="1992376" y="48514"/>
                    <a:pt x="2107565" y="46609"/>
                    <a:pt x="2239137" y="33528"/>
                  </a:cubicBezTo>
                  <a:cubicBezTo>
                    <a:pt x="2381758" y="19177"/>
                    <a:pt x="2564892" y="25527"/>
                    <a:pt x="2736215" y="31369"/>
                  </a:cubicBezTo>
                  <a:cubicBezTo>
                    <a:pt x="2879090" y="36195"/>
                    <a:pt x="3013583" y="40767"/>
                    <a:pt x="3111881" y="33401"/>
                  </a:cubicBezTo>
                  <a:cubicBezTo>
                    <a:pt x="3218815" y="25400"/>
                    <a:pt x="3367024" y="29464"/>
                    <a:pt x="3519678" y="33655"/>
                  </a:cubicBezTo>
                  <a:cubicBezTo>
                    <a:pt x="3683127" y="38100"/>
                    <a:pt x="3852037" y="42799"/>
                    <a:pt x="3984371" y="33401"/>
                  </a:cubicBezTo>
                  <a:lnTo>
                    <a:pt x="3985514" y="49276"/>
                  </a:lnTo>
                  <a:lnTo>
                    <a:pt x="3984371" y="33401"/>
                  </a:lnTo>
                  <a:cubicBezTo>
                    <a:pt x="4097528" y="25273"/>
                    <a:pt x="4202684" y="30607"/>
                    <a:pt x="4317111" y="36322"/>
                  </a:cubicBezTo>
                  <a:cubicBezTo>
                    <a:pt x="4457065" y="43434"/>
                    <a:pt x="4612005" y="51181"/>
                    <a:pt x="4815840" y="36576"/>
                  </a:cubicBezTo>
                  <a:cubicBezTo>
                    <a:pt x="4829175" y="35560"/>
                    <a:pt x="4842764" y="34544"/>
                    <a:pt x="4856480" y="33401"/>
                  </a:cubicBezTo>
                  <a:lnTo>
                    <a:pt x="4857750" y="49276"/>
                  </a:lnTo>
                  <a:lnTo>
                    <a:pt x="4856480" y="33401"/>
                  </a:lnTo>
                  <a:cubicBezTo>
                    <a:pt x="5255768" y="0"/>
                    <a:pt x="5356860" y="635"/>
                    <a:pt x="5731637" y="33401"/>
                  </a:cubicBezTo>
                  <a:cubicBezTo>
                    <a:pt x="6074156" y="63373"/>
                    <a:pt x="6296025" y="54483"/>
                    <a:pt x="6707251" y="37846"/>
                  </a:cubicBezTo>
                  <a:cubicBezTo>
                    <a:pt x="6743319" y="36449"/>
                    <a:pt x="6780911" y="34925"/>
                    <a:pt x="6820154" y="33274"/>
                  </a:cubicBezTo>
                  <a:cubicBezTo>
                    <a:pt x="7117207" y="21590"/>
                    <a:pt x="7225157" y="24765"/>
                    <a:pt x="7356983" y="28575"/>
                  </a:cubicBezTo>
                  <a:cubicBezTo>
                    <a:pt x="7440803" y="31115"/>
                    <a:pt x="7534402" y="33782"/>
                    <a:pt x="7693025" y="33274"/>
                  </a:cubicBezTo>
                  <a:cubicBezTo>
                    <a:pt x="7843012" y="32639"/>
                    <a:pt x="7952867" y="30099"/>
                    <a:pt x="8044053" y="27940"/>
                  </a:cubicBezTo>
                  <a:cubicBezTo>
                    <a:pt x="8108569" y="26416"/>
                    <a:pt x="8163941" y="25019"/>
                    <a:pt x="8217408" y="24892"/>
                  </a:cubicBezTo>
                  <a:cubicBezTo>
                    <a:pt x="8293862" y="24638"/>
                    <a:pt x="8366506" y="26543"/>
                    <a:pt x="8457565" y="33401"/>
                  </a:cubicBezTo>
                  <a:lnTo>
                    <a:pt x="8456422" y="49276"/>
                  </a:lnTo>
                  <a:lnTo>
                    <a:pt x="8457565" y="33401"/>
                  </a:lnTo>
                  <a:cubicBezTo>
                    <a:pt x="8609076" y="44704"/>
                    <a:pt x="8752332" y="41910"/>
                    <a:pt x="8938133" y="38100"/>
                  </a:cubicBezTo>
                  <a:cubicBezTo>
                    <a:pt x="9049893" y="35941"/>
                    <a:pt x="9176512" y="33401"/>
                    <a:pt x="9329039" y="33401"/>
                  </a:cubicBezTo>
                  <a:lnTo>
                    <a:pt x="9329039" y="49276"/>
                  </a:lnTo>
                  <a:lnTo>
                    <a:pt x="9329039" y="33401"/>
                  </a:lnTo>
                  <a:cubicBezTo>
                    <a:pt x="9451594" y="33401"/>
                    <a:pt x="9576308" y="38227"/>
                    <a:pt x="9712325" y="43434"/>
                  </a:cubicBezTo>
                  <a:cubicBezTo>
                    <a:pt x="9876409" y="49657"/>
                    <a:pt x="10057130" y="56642"/>
                    <a:pt x="10270998" y="56642"/>
                  </a:cubicBezTo>
                  <a:cubicBezTo>
                    <a:pt x="10468991" y="56769"/>
                    <a:pt x="10695686" y="50927"/>
                    <a:pt x="10963783" y="33401"/>
                  </a:cubicBezTo>
                  <a:cubicBezTo>
                    <a:pt x="10968101" y="33147"/>
                    <a:pt x="10972292" y="34544"/>
                    <a:pt x="10975467" y="37465"/>
                  </a:cubicBezTo>
                  <a:cubicBezTo>
                    <a:pt x="10978642" y="40386"/>
                    <a:pt x="10980547" y="44450"/>
                    <a:pt x="10980674" y="48641"/>
                  </a:cubicBezTo>
                  <a:cubicBezTo>
                    <a:pt x="10984357" y="157861"/>
                    <a:pt x="10978769" y="271907"/>
                    <a:pt x="10973054" y="391414"/>
                  </a:cubicBezTo>
                  <a:cubicBezTo>
                    <a:pt x="10966577" y="525018"/>
                    <a:pt x="10959846" y="665734"/>
                    <a:pt x="10964799" y="815848"/>
                  </a:cubicBezTo>
                  <a:cubicBezTo>
                    <a:pt x="10967085" y="885444"/>
                    <a:pt x="10971911" y="957072"/>
                    <a:pt x="10980547" y="1030732"/>
                  </a:cubicBezTo>
                  <a:lnTo>
                    <a:pt x="10964799" y="1032510"/>
                  </a:lnTo>
                  <a:lnTo>
                    <a:pt x="10980547" y="1030732"/>
                  </a:lnTo>
                  <a:cubicBezTo>
                    <a:pt x="11024489" y="1408811"/>
                    <a:pt x="11028680" y="1792351"/>
                    <a:pt x="10980420" y="2073275"/>
                  </a:cubicBezTo>
                  <a:lnTo>
                    <a:pt x="10964799" y="2070608"/>
                  </a:lnTo>
                  <a:lnTo>
                    <a:pt x="10980420" y="2073275"/>
                  </a:lnTo>
                  <a:cubicBezTo>
                    <a:pt x="10958322" y="2201672"/>
                    <a:pt x="10969117" y="2374773"/>
                    <a:pt x="10981309" y="2570353"/>
                  </a:cubicBezTo>
                  <a:cubicBezTo>
                    <a:pt x="10995152" y="2790825"/>
                    <a:pt x="11010646" y="3038221"/>
                    <a:pt x="10980547" y="3274441"/>
                  </a:cubicBezTo>
                  <a:lnTo>
                    <a:pt x="10964799" y="3272409"/>
                  </a:lnTo>
                  <a:lnTo>
                    <a:pt x="10980547" y="3274441"/>
                  </a:lnTo>
                  <a:cubicBezTo>
                    <a:pt x="10950067" y="3512947"/>
                    <a:pt x="10966958" y="3723259"/>
                    <a:pt x="10981182" y="3898138"/>
                  </a:cubicBezTo>
                  <a:cubicBezTo>
                    <a:pt x="10991088" y="4020439"/>
                    <a:pt x="10999724" y="4127119"/>
                    <a:pt x="10988802" y="4212590"/>
                  </a:cubicBezTo>
                  <a:cubicBezTo>
                    <a:pt x="10986770" y="4228846"/>
                    <a:pt x="10983976" y="4244467"/>
                    <a:pt x="10980293" y="4259453"/>
                  </a:cubicBezTo>
                  <a:lnTo>
                    <a:pt x="10964926" y="4255643"/>
                  </a:lnTo>
                  <a:lnTo>
                    <a:pt x="10980293" y="4259453"/>
                  </a:lnTo>
                  <a:cubicBezTo>
                    <a:pt x="10954385" y="4364863"/>
                    <a:pt x="10964037" y="4625213"/>
                    <a:pt x="10974451" y="4900041"/>
                  </a:cubicBezTo>
                  <a:cubicBezTo>
                    <a:pt x="10982960" y="5123815"/>
                    <a:pt x="10991723" y="5355590"/>
                    <a:pt x="10980674" y="5513324"/>
                  </a:cubicBezTo>
                  <a:cubicBezTo>
                    <a:pt x="10980039" y="5521452"/>
                    <a:pt x="10973435" y="5527929"/>
                    <a:pt x="10965180" y="5528056"/>
                  </a:cubicBezTo>
                  <a:cubicBezTo>
                    <a:pt x="10864977" y="5530088"/>
                    <a:pt x="10735691" y="5526405"/>
                    <a:pt x="10596753" y="5522341"/>
                  </a:cubicBezTo>
                  <a:cubicBezTo>
                    <a:pt x="10433812" y="5517642"/>
                    <a:pt x="10257409" y="5512435"/>
                    <a:pt x="10097770" y="5515737"/>
                  </a:cubicBezTo>
                  <a:cubicBezTo>
                    <a:pt x="10018268" y="5517388"/>
                    <a:pt x="9943084" y="5521071"/>
                    <a:pt x="9875901" y="5528056"/>
                  </a:cubicBezTo>
                  <a:lnTo>
                    <a:pt x="9874250" y="5512308"/>
                  </a:lnTo>
                  <a:lnTo>
                    <a:pt x="9875901" y="5528056"/>
                  </a:lnTo>
                  <a:cubicBezTo>
                    <a:pt x="9707118" y="5545455"/>
                    <a:pt x="9453626" y="5536946"/>
                    <a:pt x="9215755" y="5529072"/>
                  </a:cubicBezTo>
                  <a:cubicBezTo>
                    <a:pt x="9001633" y="5521960"/>
                    <a:pt x="8800719" y="5515356"/>
                    <a:pt x="8681593" y="5527548"/>
                  </a:cubicBezTo>
                  <a:cubicBezTo>
                    <a:pt x="8679815" y="5527675"/>
                    <a:pt x="8678037" y="5527929"/>
                    <a:pt x="8676386" y="5528056"/>
                  </a:cubicBezTo>
                  <a:lnTo>
                    <a:pt x="8674608" y="5512308"/>
                  </a:lnTo>
                  <a:lnTo>
                    <a:pt x="8676386" y="5528056"/>
                  </a:lnTo>
                  <a:cubicBezTo>
                    <a:pt x="8557641" y="5541137"/>
                    <a:pt x="8439531" y="5534533"/>
                    <a:pt x="8310753" y="5527294"/>
                  </a:cubicBezTo>
                  <a:cubicBezTo>
                    <a:pt x="8163052" y="5519039"/>
                    <a:pt x="8000492" y="5510022"/>
                    <a:pt x="7803642" y="5528056"/>
                  </a:cubicBezTo>
                  <a:cubicBezTo>
                    <a:pt x="7621016" y="5544693"/>
                    <a:pt x="7502017" y="5535930"/>
                    <a:pt x="7382510" y="5527167"/>
                  </a:cubicBezTo>
                  <a:cubicBezTo>
                    <a:pt x="7260717" y="5518150"/>
                    <a:pt x="7138416" y="5509133"/>
                    <a:pt x="6946011" y="5526786"/>
                  </a:cubicBezTo>
                  <a:cubicBezTo>
                    <a:pt x="6941185" y="5527167"/>
                    <a:pt x="6936232" y="5527675"/>
                    <a:pt x="6931279" y="5528183"/>
                  </a:cubicBezTo>
                  <a:lnTo>
                    <a:pt x="6929755" y="5512435"/>
                  </a:lnTo>
                  <a:lnTo>
                    <a:pt x="6931279" y="5528183"/>
                  </a:lnTo>
                  <a:cubicBezTo>
                    <a:pt x="6742684" y="5546344"/>
                    <a:pt x="6518148" y="5535168"/>
                    <a:pt x="6297422" y="5524246"/>
                  </a:cubicBezTo>
                  <a:cubicBezTo>
                    <a:pt x="6080252" y="5513451"/>
                    <a:pt x="5866765" y="5502910"/>
                    <a:pt x="5691632" y="5519801"/>
                  </a:cubicBezTo>
                  <a:cubicBezTo>
                    <a:pt x="5668137" y="5522087"/>
                    <a:pt x="5645404" y="5524754"/>
                    <a:pt x="5623560" y="5528183"/>
                  </a:cubicBezTo>
                  <a:lnTo>
                    <a:pt x="5621147" y="5512435"/>
                  </a:lnTo>
                  <a:lnTo>
                    <a:pt x="5623560" y="5528183"/>
                  </a:lnTo>
                  <a:cubicBezTo>
                    <a:pt x="5443093" y="5555361"/>
                    <a:pt x="5211318" y="5542280"/>
                    <a:pt x="4977892" y="5529072"/>
                  </a:cubicBezTo>
                  <a:cubicBezTo>
                    <a:pt x="4743704" y="5515864"/>
                    <a:pt x="4507484" y="5502656"/>
                    <a:pt x="4314698" y="5528183"/>
                  </a:cubicBezTo>
                  <a:lnTo>
                    <a:pt x="4312666" y="5512435"/>
                  </a:lnTo>
                  <a:lnTo>
                    <a:pt x="4314698" y="5528183"/>
                  </a:lnTo>
                  <a:cubicBezTo>
                    <a:pt x="4113149" y="5554980"/>
                    <a:pt x="3950335" y="5545328"/>
                    <a:pt x="3764026" y="5534152"/>
                  </a:cubicBezTo>
                  <a:cubicBezTo>
                    <a:pt x="3587242" y="5523611"/>
                    <a:pt x="3388868" y="5511927"/>
                    <a:pt x="3114040" y="5528183"/>
                  </a:cubicBezTo>
                  <a:lnTo>
                    <a:pt x="3113151" y="5512308"/>
                  </a:lnTo>
                  <a:lnTo>
                    <a:pt x="3114040" y="5528183"/>
                  </a:lnTo>
                  <a:cubicBezTo>
                    <a:pt x="3069463" y="5530850"/>
                    <a:pt x="3028442" y="5533263"/>
                    <a:pt x="2990469" y="5535549"/>
                  </a:cubicBezTo>
                  <a:cubicBezTo>
                    <a:pt x="2957957" y="5537454"/>
                    <a:pt x="2927604" y="5539359"/>
                    <a:pt x="2899410" y="5541010"/>
                  </a:cubicBezTo>
                  <a:cubicBezTo>
                    <a:pt x="2542794" y="5562219"/>
                    <a:pt x="2515997" y="5560822"/>
                    <a:pt x="2346706" y="5527802"/>
                  </a:cubicBezTo>
                  <a:lnTo>
                    <a:pt x="2349754" y="5512181"/>
                  </a:lnTo>
                  <a:lnTo>
                    <a:pt x="2346706" y="5527802"/>
                  </a:lnTo>
                  <a:cubicBezTo>
                    <a:pt x="2244471" y="5507990"/>
                    <a:pt x="2016887" y="5516245"/>
                    <a:pt x="1784604" y="5524881"/>
                  </a:cubicBezTo>
                  <a:cubicBezTo>
                    <a:pt x="1583182" y="5532374"/>
                    <a:pt x="1379093" y="5539867"/>
                    <a:pt x="1257681" y="5528056"/>
                  </a:cubicBezTo>
                  <a:lnTo>
                    <a:pt x="1259205" y="5512308"/>
                  </a:lnTo>
                  <a:lnTo>
                    <a:pt x="1257681" y="5528056"/>
                  </a:lnTo>
                  <a:cubicBezTo>
                    <a:pt x="1002284" y="5503164"/>
                    <a:pt x="576072" y="5514467"/>
                    <a:pt x="64389" y="5528056"/>
                  </a:cubicBezTo>
                  <a:cubicBezTo>
                    <a:pt x="62992" y="5528056"/>
                    <a:pt x="61468" y="5528183"/>
                    <a:pt x="60071" y="5528183"/>
                  </a:cubicBezTo>
                  <a:cubicBezTo>
                    <a:pt x="51689" y="5528437"/>
                    <a:pt x="44577" y="5522087"/>
                    <a:pt x="43815" y="5513832"/>
                  </a:cubicBezTo>
                  <a:cubicBezTo>
                    <a:pt x="0" y="5055489"/>
                    <a:pt x="8890" y="4731131"/>
                    <a:pt x="43815" y="4417949"/>
                  </a:cubicBezTo>
                  <a:cubicBezTo>
                    <a:pt x="70739" y="4177284"/>
                    <a:pt x="64516" y="4012565"/>
                    <a:pt x="53594" y="3723513"/>
                  </a:cubicBezTo>
                  <a:cubicBezTo>
                    <a:pt x="50419" y="3639947"/>
                    <a:pt x="46863" y="3545967"/>
                    <a:pt x="43688" y="3436874"/>
                  </a:cubicBezTo>
                  <a:cubicBezTo>
                    <a:pt x="39751" y="3302762"/>
                    <a:pt x="34671" y="3203067"/>
                    <a:pt x="30480" y="3118104"/>
                  </a:cubicBezTo>
                  <a:cubicBezTo>
                    <a:pt x="27305" y="3054985"/>
                    <a:pt x="24511" y="2999867"/>
                    <a:pt x="22987" y="2944749"/>
                  </a:cubicBezTo>
                  <a:cubicBezTo>
                    <a:pt x="18796" y="2805049"/>
                    <a:pt x="21971" y="2665984"/>
                    <a:pt x="43815" y="2397252"/>
                  </a:cubicBezTo>
                  <a:cubicBezTo>
                    <a:pt x="73787" y="2028444"/>
                    <a:pt x="67945" y="1922145"/>
                    <a:pt x="57150" y="1723136"/>
                  </a:cubicBezTo>
                  <a:cubicBezTo>
                    <a:pt x="52959" y="1642999"/>
                    <a:pt x="47752" y="1548130"/>
                    <a:pt x="43815" y="1415542"/>
                  </a:cubicBezTo>
                  <a:cubicBezTo>
                    <a:pt x="42291" y="1365631"/>
                    <a:pt x="40640" y="1314196"/>
                    <a:pt x="39116" y="1261618"/>
                  </a:cubicBezTo>
                  <a:cubicBezTo>
                    <a:pt x="37338" y="1207008"/>
                    <a:pt x="35687" y="1151382"/>
                    <a:pt x="33909" y="1095248"/>
                  </a:cubicBezTo>
                  <a:cubicBezTo>
                    <a:pt x="22225" y="704977"/>
                    <a:pt x="13843" y="288925"/>
                    <a:pt x="43942" y="47371"/>
                  </a:cubicBezTo>
                  <a:cubicBezTo>
                    <a:pt x="44958" y="39624"/>
                    <a:pt x="51308" y="33655"/>
                    <a:pt x="59055" y="33401"/>
                  </a:cubicBezTo>
                  <a:moveTo>
                    <a:pt x="60325" y="65151"/>
                  </a:moveTo>
                  <a:lnTo>
                    <a:pt x="59690" y="49276"/>
                  </a:lnTo>
                  <a:lnTo>
                    <a:pt x="75438" y="51181"/>
                  </a:lnTo>
                  <a:cubicBezTo>
                    <a:pt x="45720" y="289941"/>
                    <a:pt x="53975" y="703199"/>
                    <a:pt x="65659" y="1094232"/>
                  </a:cubicBezTo>
                  <a:cubicBezTo>
                    <a:pt x="67310" y="1150366"/>
                    <a:pt x="69088" y="1205992"/>
                    <a:pt x="70866" y="1260602"/>
                  </a:cubicBezTo>
                  <a:cubicBezTo>
                    <a:pt x="72517" y="1313053"/>
                    <a:pt x="74168" y="1364615"/>
                    <a:pt x="75692" y="1414526"/>
                  </a:cubicBezTo>
                  <a:lnTo>
                    <a:pt x="59817" y="1415034"/>
                  </a:lnTo>
                  <a:lnTo>
                    <a:pt x="75692" y="1414526"/>
                  </a:lnTo>
                  <a:cubicBezTo>
                    <a:pt x="79629" y="1546733"/>
                    <a:pt x="84709" y="1641348"/>
                    <a:pt x="89154" y="1721231"/>
                  </a:cubicBezTo>
                  <a:cubicBezTo>
                    <a:pt x="99949" y="1921510"/>
                    <a:pt x="105791" y="2029206"/>
                    <a:pt x="75692" y="2399665"/>
                  </a:cubicBezTo>
                  <a:lnTo>
                    <a:pt x="59817" y="2398395"/>
                  </a:lnTo>
                  <a:lnTo>
                    <a:pt x="75692" y="2399665"/>
                  </a:lnTo>
                  <a:cubicBezTo>
                    <a:pt x="53721" y="2667635"/>
                    <a:pt x="50673" y="2805557"/>
                    <a:pt x="54864" y="2943733"/>
                  </a:cubicBezTo>
                  <a:cubicBezTo>
                    <a:pt x="56515" y="2998470"/>
                    <a:pt x="59182" y="3053334"/>
                    <a:pt x="62357" y="3116453"/>
                  </a:cubicBezTo>
                  <a:cubicBezTo>
                    <a:pt x="66548" y="3201543"/>
                    <a:pt x="71628" y="3301492"/>
                    <a:pt x="75565" y="3435858"/>
                  </a:cubicBezTo>
                  <a:lnTo>
                    <a:pt x="59690" y="3436366"/>
                  </a:lnTo>
                  <a:lnTo>
                    <a:pt x="75565" y="3435858"/>
                  </a:lnTo>
                  <a:cubicBezTo>
                    <a:pt x="78740" y="3544824"/>
                    <a:pt x="82296" y="3638677"/>
                    <a:pt x="85471" y="3722243"/>
                  </a:cubicBezTo>
                  <a:cubicBezTo>
                    <a:pt x="96393" y="4011168"/>
                    <a:pt x="102616" y="4178173"/>
                    <a:pt x="75438" y="4421505"/>
                  </a:cubicBezTo>
                  <a:lnTo>
                    <a:pt x="59690" y="4419727"/>
                  </a:lnTo>
                  <a:lnTo>
                    <a:pt x="75438" y="4421505"/>
                  </a:lnTo>
                  <a:cubicBezTo>
                    <a:pt x="40767" y="4732401"/>
                    <a:pt x="31877" y="5054600"/>
                    <a:pt x="75438" y="5510784"/>
                  </a:cubicBezTo>
                  <a:lnTo>
                    <a:pt x="59690" y="5512308"/>
                  </a:lnTo>
                  <a:lnTo>
                    <a:pt x="59309" y="5496433"/>
                  </a:lnTo>
                  <a:cubicBezTo>
                    <a:pt x="60706" y="5496433"/>
                    <a:pt x="62230" y="5496306"/>
                    <a:pt x="63627" y="5496306"/>
                  </a:cubicBezTo>
                  <a:cubicBezTo>
                    <a:pt x="574294" y="5482717"/>
                    <a:pt x="1003046" y="5471287"/>
                    <a:pt x="1260856" y="5496433"/>
                  </a:cubicBezTo>
                  <a:cubicBezTo>
                    <a:pt x="1379601" y="5507990"/>
                    <a:pt x="1580896" y="5500624"/>
                    <a:pt x="1783461" y="5493131"/>
                  </a:cubicBezTo>
                  <a:cubicBezTo>
                    <a:pt x="2013331" y="5484622"/>
                    <a:pt x="2245995" y="5475859"/>
                    <a:pt x="2352802" y="5496687"/>
                  </a:cubicBezTo>
                  <a:cubicBezTo>
                    <a:pt x="2518029" y="5528818"/>
                    <a:pt x="2541524" y="5530469"/>
                    <a:pt x="2897632" y="5509260"/>
                  </a:cubicBezTo>
                  <a:cubicBezTo>
                    <a:pt x="2925826" y="5507609"/>
                    <a:pt x="2956052" y="5505704"/>
                    <a:pt x="2988691" y="5503799"/>
                  </a:cubicBezTo>
                  <a:cubicBezTo>
                    <a:pt x="3026664" y="5501513"/>
                    <a:pt x="3067685" y="5499100"/>
                    <a:pt x="3112262" y="5496433"/>
                  </a:cubicBezTo>
                  <a:cubicBezTo>
                    <a:pt x="3388995" y="5479923"/>
                    <a:pt x="3589147" y="5491861"/>
                    <a:pt x="3766058" y="5502402"/>
                  </a:cubicBezTo>
                  <a:cubicBezTo>
                    <a:pt x="3952494" y="5513451"/>
                    <a:pt x="4112514" y="5522976"/>
                    <a:pt x="4310634" y="5496560"/>
                  </a:cubicBezTo>
                  <a:cubicBezTo>
                    <a:pt x="4506976" y="5470398"/>
                    <a:pt x="4746498" y="5483987"/>
                    <a:pt x="4979797" y="5497195"/>
                  </a:cubicBezTo>
                  <a:cubicBezTo>
                    <a:pt x="5214366" y="5510403"/>
                    <a:pt x="5442458" y="5523230"/>
                    <a:pt x="5618988" y="5496560"/>
                  </a:cubicBezTo>
                  <a:cubicBezTo>
                    <a:pt x="5641594" y="5493131"/>
                    <a:pt x="5664835" y="5490337"/>
                    <a:pt x="5688711" y="5488051"/>
                  </a:cubicBezTo>
                  <a:cubicBezTo>
                    <a:pt x="5866638" y="5470906"/>
                    <a:pt x="6082665" y="5481701"/>
                    <a:pt x="6299200" y="5492369"/>
                  </a:cubicBezTo>
                  <a:cubicBezTo>
                    <a:pt x="6520688" y="5503418"/>
                    <a:pt x="6742684" y="5514340"/>
                    <a:pt x="6928358" y="5496433"/>
                  </a:cubicBezTo>
                  <a:cubicBezTo>
                    <a:pt x="6933311" y="5495925"/>
                    <a:pt x="6938391" y="5495544"/>
                    <a:pt x="6943217" y="5495036"/>
                  </a:cubicBezTo>
                  <a:cubicBezTo>
                    <a:pt x="7138289" y="5477256"/>
                    <a:pt x="7262749" y="5486400"/>
                    <a:pt x="7384923" y="5495417"/>
                  </a:cubicBezTo>
                  <a:cubicBezTo>
                    <a:pt x="7504049" y="5504180"/>
                    <a:pt x="7620889" y="5512816"/>
                    <a:pt x="7800848" y="5496433"/>
                  </a:cubicBezTo>
                  <a:lnTo>
                    <a:pt x="7802245" y="5512181"/>
                  </a:lnTo>
                  <a:lnTo>
                    <a:pt x="7800848" y="5496433"/>
                  </a:lnTo>
                  <a:cubicBezTo>
                    <a:pt x="8000238" y="5478272"/>
                    <a:pt x="8164957" y="5487416"/>
                    <a:pt x="8312658" y="5495544"/>
                  </a:cubicBezTo>
                  <a:cubicBezTo>
                    <a:pt x="8441817" y="5502656"/>
                    <a:pt x="8557387" y="5509133"/>
                    <a:pt x="8672957" y="5496433"/>
                  </a:cubicBezTo>
                  <a:cubicBezTo>
                    <a:pt x="8674735" y="5496179"/>
                    <a:pt x="8676513" y="5496052"/>
                    <a:pt x="8678418" y="5495798"/>
                  </a:cubicBezTo>
                  <a:cubicBezTo>
                    <a:pt x="8800211" y="5483352"/>
                    <a:pt x="9003919" y="5490083"/>
                    <a:pt x="9216771" y="5497195"/>
                  </a:cubicBezTo>
                  <a:cubicBezTo>
                    <a:pt x="9455531" y="5505196"/>
                    <a:pt x="9706483" y="5513451"/>
                    <a:pt x="9872599" y="5496433"/>
                  </a:cubicBezTo>
                  <a:cubicBezTo>
                    <a:pt x="9940925" y="5489448"/>
                    <a:pt x="10016998" y="5485638"/>
                    <a:pt x="10097008" y="5483987"/>
                  </a:cubicBezTo>
                  <a:cubicBezTo>
                    <a:pt x="10257663" y="5480685"/>
                    <a:pt x="10434828" y="5485892"/>
                    <a:pt x="10597515" y="5490591"/>
                  </a:cubicBezTo>
                  <a:cubicBezTo>
                    <a:pt x="10736707" y="5494655"/>
                    <a:pt x="10865104" y="5498465"/>
                    <a:pt x="10964418" y="5496306"/>
                  </a:cubicBezTo>
                  <a:lnTo>
                    <a:pt x="10964799" y="5512181"/>
                  </a:lnTo>
                  <a:lnTo>
                    <a:pt x="10948924" y="5511038"/>
                  </a:lnTo>
                  <a:cubicBezTo>
                    <a:pt x="10959846" y="5355463"/>
                    <a:pt x="10951210" y="5125720"/>
                    <a:pt x="10942701" y="4901184"/>
                  </a:cubicBezTo>
                  <a:cubicBezTo>
                    <a:pt x="10932414" y="4629658"/>
                    <a:pt x="10922127" y="4362831"/>
                    <a:pt x="10949432" y="4251833"/>
                  </a:cubicBezTo>
                  <a:cubicBezTo>
                    <a:pt x="10952734" y="4238244"/>
                    <a:pt x="10955401" y="4223766"/>
                    <a:pt x="10957306" y="4208526"/>
                  </a:cubicBezTo>
                  <a:cubicBezTo>
                    <a:pt x="10967720" y="4126992"/>
                    <a:pt x="10959465" y="4024122"/>
                    <a:pt x="10949559" y="3900551"/>
                  </a:cubicBezTo>
                  <a:cubicBezTo>
                    <a:pt x="10935462" y="3725672"/>
                    <a:pt x="10918190" y="3512439"/>
                    <a:pt x="10949178" y="3270250"/>
                  </a:cubicBezTo>
                  <a:cubicBezTo>
                    <a:pt x="10978896" y="3037459"/>
                    <a:pt x="10963656" y="2793238"/>
                    <a:pt x="10949813" y="2572131"/>
                  </a:cubicBezTo>
                  <a:cubicBezTo>
                    <a:pt x="10937621" y="2378075"/>
                    <a:pt x="10926445" y="2200656"/>
                    <a:pt x="10949305" y="2067687"/>
                  </a:cubicBezTo>
                  <a:cubicBezTo>
                    <a:pt x="10996930" y="1790827"/>
                    <a:pt x="10992993" y="1410716"/>
                    <a:pt x="10949178" y="1034288"/>
                  </a:cubicBezTo>
                  <a:cubicBezTo>
                    <a:pt x="10940542" y="959612"/>
                    <a:pt x="10935589" y="887095"/>
                    <a:pt x="10933303" y="816737"/>
                  </a:cubicBezTo>
                  <a:cubicBezTo>
                    <a:pt x="10928223" y="665226"/>
                    <a:pt x="10935081" y="523240"/>
                    <a:pt x="10941558" y="389763"/>
                  </a:cubicBezTo>
                  <a:cubicBezTo>
                    <a:pt x="10947273" y="270002"/>
                    <a:pt x="10952734" y="157226"/>
                    <a:pt x="10949178" y="49530"/>
                  </a:cubicBezTo>
                  <a:lnTo>
                    <a:pt x="10965053" y="49022"/>
                  </a:lnTo>
                  <a:lnTo>
                    <a:pt x="10965815" y="65151"/>
                  </a:lnTo>
                  <a:cubicBezTo>
                    <a:pt x="10696956" y="82804"/>
                    <a:pt x="10469626" y="88519"/>
                    <a:pt x="10270998" y="88519"/>
                  </a:cubicBezTo>
                  <a:cubicBezTo>
                    <a:pt x="10056368" y="88392"/>
                    <a:pt x="9875139" y="81534"/>
                    <a:pt x="9711055" y="75184"/>
                  </a:cubicBezTo>
                  <a:cubicBezTo>
                    <a:pt x="9574911" y="69977"/>
                    <a:pt x="9450832" y="65278"/>
                    <a:pt x="9329039" y="65151"/>
                  </a:cubicBezTo>
                  <a:cubicBezTo>
                    <a:pt x="9176893" y="65151"/>
                    <a:pt x="9050528" y="67691"/>
                    <a:pt x="8939022" y="69850"/>
                  </a:cubicBezTo>
                  <a:cubicBezTo>
                    <a:pt x="8753475" y="73533"/>
                    <a:pt x="8608568" y="76581"/>
                    <a:pt x="8455406" y="65024"/>
                  </a:cubicBezTo>
                  <a:cubicBezTo>
                    <a:pt x="8365236" y="58293"/>
                    <a:pt x="8293354" y="56388"/>
                    <a:pt x="8217662" y="56642"/>
                  </a:cubicBezTo>
                  <a:cubicBezTo>
                    <a:pt x="8164576" y="56896"/>
                    <a:pt x="8109458" y="58166"/>
                    <a:pt x="8044942" y="59690"/>
                  </a:cubicBezTo>
                  <a:cubicBezTo>
                    <a:pt x="7953756" y="61849"/>
                    <a:pt x="7843647" y="64516"/>
                    <a:pt x="7693279" y="65024"/>
                  </a:cubicBezTo>
                  <a:lnTo>
                    <a:pt x="7693279" y="49149"/>
                  </a:lnTo>
                  <a:lnTo>
                    <a:pt x="7693279" y="65024"/>
                  </a:lnTo>
                  <a:cubicBezTo>
                    <a:pt x="7534148" y="65659"/>
                    <a:pt x="7440168" y="62865"/>
                    <a:pt x="7356094" y="60325"/>
                  </a:cubicBezTo>
                  <a:cubicBezTo>
                    <a:pt x="7224776" y="56388"/>
                    <a:pt x="7117715" y="53213"/>
                    <a:pt x="6821424" y="65024"/>
                  </a:cubicBezTo>
                  <a:lnTo>
                    <a:pt x="6820789" y="49149"/>
                  </a:lnTo>
                  <a:lnTo>
                    <a:pt x="6821424" y="65024"/>
                  </a:lnTo>
                  <a:cubicBezTo>
                    <a:pt x="6782181" y="66548"/>
                    <a:pt x="6744716" y="68072"/>
                    <a:pt x="6708648" y="69596"/>
                  </a:cubicBezTo>
                  <a:cubicBezTo>
                    <a:pt x="6297422" y="86106"/>
                    <a:pt x="6073775" y="95123"/>
                    <a:pt x="5728970" y="65024"/>
                  </a:cubicBezTo>
                  <a:lnTo>
                    <a:pt x="5730367" y="49149"/>
                  </a:lnTo>
                  <a:lnTo>
                    <a:pt x="5728970" y="65024"/>
                  </a:lnTo>
                  <a:cubicBezTo>
                    <a:pt x="5356098" y="32385"/>
                    <a:pt x="5256784" y="31877"/>
                    <a:pt x="4859274" y="65024"/>
                  </a:cubicBezTo>
                  <a:cubicBezTo>
                    <a:pt x="4845304" y="66167"/>
                    <a:pt x="4831715" y="67183"/>
                    <a:pt x="4818253" y="68199"/>
                  </a:cubicBezTo>
                  <a:cubicBezTo>
                    <a:pt x="4612259" y="82931"/>
                    <a:pt x="4455795" y="75057"/>
                    <a:pt x="4315587" y="68072"/>
                  </a:cubicBezTo>
                  <a:cubicBezTo>
                    <a:pt x="4200906" y="62357"/>
                    <a:pt x="4097655" y="57150"/>
                    <a:pt x="3986657" y="65024"/>
                  </a:cubicBezTo>
                  <a:cubicBezTo>
                    <a:pt x="3852418" y="74549"/>
                    <a:pt x="3681857" y="69850"/>
                    <a:pt x="3518916" y="65405"/>
                  </a:cubicBezTo>
                  <a:cubicBezTo>
                    <a:pt x="3365627" y="61214"/>
                    <a:pt x="3219323" y="57150"/>
                    <a:pt x="3114421" y="65024"/>
                  </a:cubicBezTo>
                  <a:lnTo>
                    <a:pt x="3113278" y="49149"/>
                  </a:lnTo>
                  <a:lnTo>
                    <a:pt x="3114421" y="65024"/>
                  </a:lnTo>
                  <a:cubicBezTo>
                    <a:pt x="3013964" y="72517"/>
                    <a:pt x="2877566" y="67818"/>
                    <a:pt x="2735326" y="62992"/>
                  </a:cubicBezTo>
                  <a:cubicBezTo>
                    <a:pt x="2563241" y="57150"/>
                    <a:pt x="2382393" y="50927"/>
                    <a:pt x="2242439" y="65024"/>
                  </a:cubicBezTo>
                  <a:lnTo>
                    <a:pt x="2240915" y="49276"/>
                  </a:lnTo>
                  <a:lnTo>
                    <a:pt x="2242439" y="65024"/>
                  </a:lnTo>
                  <a:cubicBezTo>
                    <a:pt x="2109216" y="78359"/>
                    <a:pt x="1992630" y="80264"/>
                    <a:pt x="1840230" y="77851"/>
                  </a:cubicBezTo>
                  <a:cubicBezTo>
                    <a:pt x="1777873" y="76835"/>
                    <a:pt x="1709293" y="75184"/>
                    <a:pt x="1631188" y="73152"/>
                  </a:cubicBezTo>
                  <a:cubicBezTo>
                    <a:pt x="1527175" y="70485"/>
                    <a:pt x="1406017" y="67437"/>
                    <a:pt x="1259205" y="65151"/>
                  </a:cubicBezTo>
                  <a:lnTo>
                    <a:pt x="1259459" y="49276"/>
                  </a:lnTo>
                  <a:lnTo>
                    <a:pt x="1259205" y="65151"/>
                  </a:lnTo>
                  <a:cubicBezTo>
                    <a:pt x="1132967" y="63119"/>
                    <a:pt x="1031621" y="60833"/>
                    <a:pt x="942721" y="58928"/>
                  </a:cubicBezTo>
                  <a:cubicBezTo>
                    <a:pt x="660400" y="52578"/>
                    <a:pt x="502031" y="49022"/>
                    <a:pt x="60452" y="65151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TextBox 26" id="26"/>
            <p:cNvSpPr txBox="true"/>
            <p:nvPr/>
          </p:nvSpPr>
          <p:spPr>
            <a:xfrm>
              <a:off x="0" y="-9525"/>
              <a:ext cx="10936817" cy="5504308"/>
            </a:xfrm>
            <a:prstGeom prst="rect">
              <a:avLst/>
            </a:prstGeom>
          </p:spPr>
          <p:txBody>
            <a:bodyPr anchor="t" rtlCol="false" tIns="50800" lIns="50800" bIns="50800" rIns="50800"/>
            <a:lstStyle/>
            <a:p>
              <a:pPr algn="l">
                <a:lnSpc>
                  <a:spcPts val="2699"/>
                </a:lnSpc>
              </a:pPr>
              <a:r>
                <a:rPr lang="en-US" b="true" sz="2249" i="true">
                  <a:solidFill>
                    <a:srgbClr val="0E0E0E"/>
                  </a:solidFill>
                  <a:latin typeface="Arimo Bold Italics"/>
                  <a:ea typeface="Arimo Bold Italics"/>
                  <a:cs typeface="Arimo Bold Italics"/>
                  <a:sym typeface="Arimo Bold Italics"/>
                </a:rPr>
                <a:t>Attualizzazione: Gerusalemme senza mura oggi</a:t>
              </a:r>
            </a:p>
            <a:p>
              <a:pPr algn="l">
                <a:lnSpc>
                  <a:spcPts val="2699"/>
                </a:lnSpc>
              </a:pPr>
              <a:r>
                <a:rPr lang="en-US" sz="2249">
                  <a:solidFill>
                    <a:srgbClr val="0E0E0E"/>
                  </a:solidFill>
                  <a:latin typeface="Arimo"/>
                  <a:ea typeface="Arimo"/>
                  <a:cs typeface="Arimo"/>
                  <a:sym typeface="Arimo"/>
                </a:rPr>
                <a:t>1. </a:t>
              </a:r>
              <a:r>
                <a:rPr lang="en-US" sz="2249" b="true">
                  <a:solidFill>
                    <a:srgbClr val="0E0E0E"/>
                  </a:solidFill>
                  <a:latin typeface="Arimo Bold"/>
                  <a:ea typeface="Arimo Bold"/>
                  <a:cs typeface="Arimo Bold"/>
                  <a:sym typeface="Arimo Bold"/>
                </a:rPr>
                <a:t>Per la Chiesa:</a:t>
              </a:r>
            </a:p>
            <a:p>
              <a:pPr algn="l">
                <a:lnSpc>
                  <a:spcPts val="2400"/>
                </a:lnSpc>
              </a:pPr>
              <a:r>
                <a:rPr lang="en-US" sz="2000">
                  <a:solidFill>
                    <a:srgbClr val="0E0E0E"/>
                  </a:solidFill>
                  <a:latin typeface="Arimo"/>
                  <a:ea typeface="Arimo"/>
                  <a:cs typeface="Arimo"/>
                  <a:sym typeface="Arimo"/>
                </a:rPr>
                <a:t>• La visione richiama la natura della Chiesa, chiamata ad essere </a:t>
              </a:r>
              <a:r>
                <a:rPr lang="en-US" sz="2000" i="true">
                  <a:solidFill>
                    <a:srgbClr val="0E0E0E"/>
                  </a:solidFill>
                  <a:latin typeface="Arimo Italics"/>
                  <a:ea typeface="Arimo Italics"/>
                  <a:cs typeface="Arimo Italics"/>
                  <a:sym typeface="Arimo Italics"/>
                </a:rPr>
                <a:t>aperta, accogliente e senza confini</a:t>
              </a:r>
              <a:r>
                <a:rPr lang="en-US" sz="2000">
                  <a:solidFill>
                    <a:srgbClr val="0E0E0E"/>
                  </a:solidFill>
                  <a:latin typeface="Arimo"/>
                  <a:ea typeface="Arimo"/>
                  <a:cs typeface="Arimo"/>
                  <a:sym typeface="Arimo"/>
                </a:rPr>
                <a:t>.</a:t>
              </a:r>
            </a:p>
            <a:p>
              <a:pPr algn="l">
                <a:lnSpc>
                  <a:spcPts val="2400"/>
                </a:lnSpc>
              </a:pPr>
              <a:r>
                <a:rPr lang="en-US" sz="2000">
                  <a:solidFill>
                    <a:srgbClr val="0E0E0E"/>
                  </a:solidFill>
                  <a:latin typeface="Arimo"/>
                  <a:ea typeface="Arimo"/>
                  <a:cs typeface="Arimo"/>
                  <a:sym typeface="Arimo"/>
                </a:rPr>
                <a:t>• La sicurezza della Chiesa non è data dalle strutture, ma dalla presenza di Dio e dall’azione dello Spirito Santo.</a:t>
              </a:r>
            </a:p>
            <a:p>
              <a:pPr algn="l">
                <a:lnSpc>
                  <a:spcPts val="2699"/>
                </a:lnSpc>
              </a:pPr>
              <a:r>
                <a:rPr lang="en-US" sz="2249">
                  <a:solidFill>
                    <a:srgbClr val="0E0E0E"/>
                  </a:solidFill>
                  <a:latin typeface="Arimo"/>
                  <a:ea typeface="Arimo"/>
                  <a:cs typeface="Arimo"/>
                  <a:sym typeface="Arimo"/>
                </a:rPr>
                <a:t>2. </a:t>
              </a:r>
              <a:r>
                <a:rPr lang="en-US" sz="2249" b="true">
                  <a:solidFill>
                    <a:srgbClr val="0E0E0E"/>
                  </a:solidFill>
                  <a:latin typeface="Arimo Bold"/>
                  <a:ea typeface="Arimo Bold"/>
                  <a:cs typeface="Arimo Bold"/>
                  <a:sym typeface="Arimo Bold"/>
                </a:rPr>
                <a:t>Per il credente:</a:t>
              </a:r>
            </a:p>
            <a:p>
              <a:pPr algn="l">
                <a:lnSpc>
                  <a:spcPts val="2400"/>
                </a:lnSpc>
              </a:pPr>
              <a:r>
                <a:rPr lang="en-US" sz="2000">
                  <a:solidFill>
                    <a:srgbClr val="0E0E0E"/>
                  </a:solidFill>
                  <a:latin typeface="Arimo"/>
                  <a:ea typeface="Arimo"/>
                  <a:cs typeface="Arimo"/>
                  <a:sym typeface="Arimo"/>
                </a:rPr>
                <a:t>• Anche nella nostra vita personale possiamo sentirci vulnerabili senza le “mura” che costruiamo per difenderci.</a:t>
              </a:r>
            </a:p>
            <a:p>
              <a:pPr algn="l">
                <a:lnSpc>
                  <a:spcPts val="2400"/>
                </a:lnSpc>
              </a:pPr>
              <a:r>
                <a:rPr lang="en-US" sz="2000">
                  <a:solidFill>
                    <a:srgbClr val="0E0E0E"/>
                  </a:solidFill>
                  <a:latin typeface="Arimo"/>
                  <a:ea typeface="Arimo"/>
                  <a:cs typeface="Arimo"/>
                  <a:sym typeface="Arimo"/>
                </a:rPr>
                <a:t>• Tuttavia, questa visione ci invita a fidarci di Dio, che ci protegge e ci guida, anche quando ci sentiamo esposti.</a:t>
              </a:r>
            </a:p>
          </p:txBody>
        </p:sp>
      </p:grpSp>
      <p:grpSp>
        <p:nvGrpSpPr>
          <p:cNvPr name="Group 27" id="27"/>
          <p:cNvGrpSpPr/>
          <p:nvPr/>
        </p:nvGrpSpPr>
        <p:grpSpPr>
          <a:xfrm rot="0">
            <a:off x="9543395" y="8192219"/>
            <a:ext cx="7393268" cy="1066081"/>
            <a:chOff x="0" y="0"/>
            <a:chExt cx="9857690" cy="1421441"/>
          </a:xfrm>
        </p:grpSpPr>
        <p:sp>
          <p:nvSpPr>
            <p:cNvPr name="Freeform 28" id="28"/>
            <p:cNvSpPr/>
            <p:nvPr/>
          </p:nvSpPr>
          <p:spPr>
            <a:xfrm flipH="false" flipV="false" rot="0">
              <a:off x="-22606" y="-62738"/>
              <a:ext cx="9903759" cy="1537181"/>
            </a:xfrm>
            <a:custGeom>
              <a:avLst/>
              <a:gdLst/>
              <a:ahLst/>
              <a:cxnLst/>
              <a:rect r="r" b="b" t="t" l="l"/>
              <a:pathLst>
                <a:path h="1537181" w="9903759">
                  <a:moveTo>
                    <a:pt x="31172" y="68156"/>
                  </a:moveTo>
                  <a:cubicBezTo>
                    <a:pt x="517238" y="6604"/>
                    <a:pt x="712181" y="19050"/>
                    <a:pt x="1122603" y="68156"/>
                  </a:cubicBezTo>
                  <a:cubicBezTo>
                    <a:pt x="1533026" y="96029"/>
                    <a:pt x="1886172" y="76903"/>
                    <a:pt x="2214035" y="68156"/>
                  </a:cubicBezTo>
                  <a:cubicBezTo>
                    <a:pt x="2541898" y="56261"/>
                    <a:pt x="2850773" y="32512"/>
                    <a:pt x="3108667" y="68156"/>
                  </a:cubicBezTo>
                  <a:cubicBezTo>
                    <a:pt x="3366561" y="89110"/>
                    <a:pt x="3704950" y="59690"/>
                    <a:pt x="4101647" y="68156"/>
                  </a:cubicBezTo>
                  <a:cubicBezTo>
                    <a:pt x="4498344" y="75141"/>
                    <a:pt x="4575123" y="27686"/>
                    <a:pt x="4897827" y="68156"/>
                  </a:cubicBezTo>
                  <a:cubicBezTo>
                    <a:pt x="5220530" y="91590"/>
                    <a:pt x="5510622" y="83692"/>
                    <a:pt x="5792458" y="68156"/>
                  </a:cubicBezTo>
                  <a:cubicBezTo>
                    <a:pt x="6074295" y="43053"/>
                    <a:pt x="6368514" y="86564"/>
                    <a:pt x="6883890" y="68156"/>
                  </a:cubicBezTo>
                  <a:cubicBezTo>
                    <a:pt x="7399265" y="37465"/>
                    <a:pt x="7390081" y="83692"/>
                    <a:pt x="7581721" y="68156"/>
                  </a:cubicBezTo>
                  <a:cubicBezTo>
                    <a:pt x="7773362" y="43053"/>
                    <a:pt x="8363350" y="91656"/>
                    <a:pt x="8574701" y="68156"/>
                  </a:cubicBezTo>
                  <a:cubicBezTo>
                    <a:pt x="8786052" y="27559"/>
                    <a:pt x="9306279" y="0"/>
                    <a:pt x="9871809" y="68156"/>
                  </a:cubicBezTo>
                  <a:cubicBezTo>
                    <a:pt x="9903759" y="162742"/>
                    <a:pt x="9878104" y="426720"/>
                    <a:pt x="9871809" y="538343"/>
                  </a:cubicBezTo>
                  <a:cubicBezTo>
                    <a:pt x="9865514" y="649966"/>
                    <a:pt x="9866442" y="822101"/>
                    <a:pt x="9871809" y="1008531"/>
                  </a:cubicBezTo>
                  <a:cubicBezTo>
                    <a:pt x="9877175" y="1194961"/>
                    <a:pt x="9868919" y="1314613"/>
                    <a:pt x="9871809" y="1478718"/>
                  </a:cubicBezTo>
                  <a:cubicBezTo>
                    <a:pt x="9456639" y="1512671"/>
                    <a:pt x="9157982" y="1473431"/>
                    <a:pt x="8780377" y="1478718"/>
                  </a:cubicBezTo>
                  <a:cubicBezTo>
                    <a:pt x="8402772" y="1484006"/>
                    <a:pt x="8078624" y="1471929"/>
                    <a:pt x="7885745" y="1478718"/>
                  </a:cubicBezTo>
                  <a:cubicBezTo>
                    <a:pt x="7692866" y="1486762"/>
                    <a:pt x="7193900" y="1478783"/>
                    <a:pt x="6991113" y="1478718"/>
                  </a:cubicBezTo>
                  <a:cubicBezTo>
                    <a:pt x="6788328" y="1478653"/>
                    <a:pt x="6303499" y="1505940"/>
                    <a:pt x="6096482" y="1478718"/>
                  </a:cubicBezTo>
                  <a:cubicBezTo>
                    <a:pt x="5889465" y="1462073"/>
                    <a:pt x="5606906" y="1506702"/>
                    <a:pt x="5201850" y="1478718"/>
                  </a:cubicBezTo>
                  <a:cubicBezTo>
                    <a:pt x="4796795" y="1461681"/>
                    <a:pt x="4775949" y="1473888"/>
                    <a:pt x="4405671" y="1478718"/>
                  </a:cubicBezTo>
                  <a:cubicBezTo>
                    <a:pt x="4035393" y="1483549"/>
                    <a:pt x="3677499" y="1456067"/>
                    <a:pt x="3412691" y="1478718"/>
                  </a:cubicBezTo>
                  <a:cubicBezTo>
                    <a:pt x="3147882" y="1517624"/>
                    <a:pt x="2861196" y="1464357"/>
                    <a:pt x="2518059" y="1478718"/>
                  </a:cubicBezTo>
                  <a:cubicBezTo>
                    <a:pt x="2174923" y="1501494"/>
                    <a:pt x="1767597" y="1531466"/>
                    <a:pt x="1426627" y="1478718"/>
                  </a:cubicBezTo>
                  <a:cubicBezTo>
                    <a:pt x="1085658" y="1448952"/>
                    <a:pt x="352946" y="1537181"/>
                    <a:pt x="31068" y="1478718"/>
                  </a:cubicBezTo>
                  <a:cubicBezTo>
                    <a:pt x="0" y="1341115"/>
                    <a:pt x="43452" y="1185234"/>
                    <a:pt x="31068" y="994431"/>
                  </a:cubicBezTo>
                  <a:cubicBezTo>
                    <a:pt x="17780" y="803627"/>
                    <a:pt x="12827" y="689002"/>
                    <a:pt x="31172" y="524244"/>
                  </a:cubicBezTo>
                  <a:cubicBezTo>
                    <a:pt x="47683" y="359485"/>
                    <a:pt x="55423" y="244207"/>
                    <a:pt x="31172" y="68156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FFFF9E">
                    <a:alpha val="100000"/>
                  </a:srgbClr>
                </a:gs>
                <a:gs pos="50000">
                  <a:srgbClr val="FFFFC4">
                    <a:alpha val="100000"/>
                  </a:srgbClr>
                </a:gs>
                <a:gs pos="100000">
                  <a:srgbClr val="FFFFE3">
                    <a:alpha val="100000"/>
                  </a:srgbClr>
                </a:gs>
              </a:gsLst>
              <a:lin ang="4629476"/>
            </a:gradFill>
          </p:spPr>
        </p:sp>
        <p:sp>
          <p:nvSpPr>
            <p:cNvPr name="Freeform 29" id="29"/>
            <p:cNvSpPr/>
            <p:nvPr/>
          </p:nvSpPr>
          <p:spPr>
            <a:xfrm flipH="false" flipV="false" rot="0">
              <a:off x="-34671" y="-53086"/>
              <a:ext cx="9922048" cy="1509750"/>
            </a:xfrm>
            <a:custGeom>
              <a:avLst/>
              <a:gdLst/>
              <a:ahLst/>
              <a:cxnLst/>
              <a:rect r="r" b="b" t="t" l="l"/>
              <a:pathLst>
                <a:path h="1509750" w="9922048">
                  <a:moveTo>
                    <a:pt x="43237" y="58504"/>
                  </a:moveTo>
                  <a:cubicBezTo>
                    <a:pt x="375537" y="67120"/>
                    <a:pt x="443339" y="69079"/>
                    <a:pt x="839416" y="58504"/>
                  </a:cubicBezTo>
                  <a:cubicBezTo>
                    <a:pt x="1235494" y="43053"/>
                    <a:pt x="1163254" y="71559"/>
                    <a:pt x="1438796" y="58504"/>
                  </a:cubicBezTo>
                  <a:cubicBezTo>
                    <a:pt x="1714337" y="38227"/>
                    <a:pt x="2154996" y="3048"/>
                    <a:pt x="2530228" y="58504"/>
                  </a:cubicBezTo>
                  <a:cubicBezTo>
                    <a:pt x="2905459" y="89641"/>
                    <a:pt x="3002569" y="75345"/>
                    <a:pt x="3326407" y="58504"/>
                  </a:cubicBezTo>
                  <a:cubicBezTo>
                    <a:pt x="3650246" y="30861"/>
                    <a:pt x="3772742" y="51943"/>
                    <a:pt x="4122587" y="58504"/>
                  </a:cubicBezTo>
                  <a:cubicBezTo>
                    <a:pt x="4472432" y="64509"/>
                    <a:pt x="4884298" y="91208"/>
                    <a:pt x="5214019" y="58504"/>
                  </a:cubicBezTo>
                  <a:cubicBezTo>
                    <a:pt x="5543739" y="0"/>
                    <a:pt x="5721964" y="51054"/>
                    <a:pt x="5911850" y="58504"/>
                  </a:cubicBezTo>
                  <a:cubicBezTo>
                    <a:pt x="6101736" y="64966"/>
                    <a:pt x="6742189" y="64379"/>
                    <a:pt x="7003282" y="58504"/>
                  </a:cubicBezTo>
                  <a:cubicBezTo>
                    <a:pt x="7264375" y="52197"/>
                    <a:pt x="7713909" y="61246"/>
                    <a:pt x="8094714" y="58504"/>
                  </a:cubicBezTo>
                  <a:cubicBezTo>
                    <a:pt x="8475518" y="55762"/>
                    <a:pt x="8647551" y="20701"/>
                    <a:pt x="8989345" y="58504"/>
                  </a:cubicBezTo>
                  <a:cubicBezTo>
                    <a:pt x="9331140" y="80567"/>
                    <a:pt x="9637228" y="85072"/>
                    <a:pt x="9883977" y="58504"/>
                  </a:cubicBezTo>
                  <a:cubicBezTo>
                    <a:pt x="9883564" y="160205"/>
                    <a:pt x="9870251" y="422486"/>
                    <a:pt x="9883977" y="514592"/>
                  </a:cubicBezTo>
                  <a:cubicBezTo>
                    <a:pt x="9898934" y="606697"/>
                    <a:pt x="9851469" y="818128"/>
                    <a:pt x="9883977" y="942480"/>
                  </a:cubicBezTo>
                  <a:cubicBezTo>
                    <a:pt x="9922048" y="1066832"/>
                    <a:pt x="9842697" y="1345693"/>
                    <a:pt x="9883977" y="1469066"/>
                  </a:cubicBezTo>
                  <a:cubicBezTo>
                    <a:pt x="9500283" y="1467369"/>
                    <a:pt x="9274793" y="1445501"/>
                    <a:pt x="8989345" y="1469066"/>
                  </a:cubicBezTo>
                  <a:cubicBezTo>
                    <a:pt x="8703897" y="1509750"/>
                    <a:pt x="8399254" y="1506829"/>
                    <a:pt x="8094714" y="1469066"/>
                  </a:cubicBezTo>
                  <a:cubicBezTo>
                    <a:pt x="7790174" y="1447003"/>
                    <a:pt x="7349618" y="1471938"/>
                    <a:pt x="7003282" y="1469066"/>
                  </a:cubicBezTo>
                  <a:cubicBezTo>
                    <a:pt x="6656947" y="1466194"/>
                    <a:pt x="6348691" y="1472069"/>
                    <a:pt x="6108650" y="1469066"/>
                  </a:cubicBezTo>
                  <a:cubicBezTo>
                    <a:pt x="5868609" y="1466063"/>
                    <a:pt x="5699261" y="1472395"/>
                    <a:pt x="5509271" y="1469066"/>
                  </a:cubicBezTo>
                  <a:cubicBezTo>
                    <a:pt x="5319282" y="1465737"/>
                    <a:pt x="5029086" y="1496796"/>
                    <a:pt x="4811440" y="1469066"/>
                  </a:cubicBezTo>
                  <a:cubicBezTo>
                    <a:pt x="4593793" y="1452160"/>
                    <a:pt x="4142711" y="1448961"/>
                    <a:pt x="3720008" y="1469066"/>
                  </a:cubicBezTo>
                  <a:cubicBezTo>
                    <a:pt x="3297305" y="1503019"/>
                    <a:pt x="3057780" y="1487271"/>
                    <a:pt x="2825376" y="1469066"/>
                  </a:cubicBezTo>
                  <a:cubicBezTo>
                    <a:pt x="2592972" y="1457055"/>
                    <a:pt x="2292148" y="1472852"/>
                    <a:pt x="2127545" y="1469066"/>
                  </a:cubicBezTo>
                  <a:cubicBezTo>
                    <a:pt x="1962943" y="1465280"/>
                    <a:pt x="1494420" y="1465933"/>
                    <a:pt x="1232914" y="1469066"/>
                  </a:cubicBezTo>
                  <a:cubicBezTo>
                    <a:pt x="971408" y="1472199"/>
                    <a:pt x="303091" y="1455293"/>
                    <a:pt x="43133" y="1469066"/>
                  </a:cubicBezTo>
                  <a:cubicBezTo>
                    <a:pt x="52628" y="1310248"/>
                    <a:pt x="28829" y="1250846"/>
                    <a:pt x="43133" y="1041178"/>
                  </a:cubicBezTo>
                  <a:cubicBezTo>
                    <a:pt x="56343" y="831510"/>
                    <a:pt x="11303" y="685616"/>
                    <a:pt x="43237" y="556956"/>
                  </a:cubicBezTo>
                  <a:cubicBezTo>
                    <a:pt x="70791" y="428296"/>
                    <a:pt x="0" y="306490"/>
                    <a:pt x="43237" y="58504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FFFF9E">
                    <a:alpha val="100000"/>
                  </a:srgbClr>
                </a:gs>
                <a:gs pos="50000">
                  <a:srgbClr val="FFFFC4">
                    <a:alpha val="100000"/>
                  </a:srgbClr>
                </a:gs>
                <a:gs pos="100000">
                  <a:srgbClr val="FFFFE3">
                    <a:alpha val="100000"/>
                  </a:srgbClr>
                </a:gs>
              </a:gsLst>
              <a:lin ang="4629476"/>
            </a:gradFill>
          </p:spPr>
        </p:sp>
        <p:sp>
          <p:nvSpPr>
            <p:cNvPr name="Freeform 30" id="30"/>
            <p:cNvSpPr/>
            <p:nvPr/>
          </p:nvSpPr>
          <p:spPr>
            <a:xfrm flipH="false" flipV="false" rot="0">
              <a:off x="-20320" y="-73279"/>
              <a:ext cx="9907824" cy="1552548"/>
            </a:xfrm>
            <a:custGeom>
              <a:avLst/>
              <a:gdLst/>
              <a:ahLst/>
              <a:cxnLst/>
              <a:rect r="r" b="b" t="t" l="l"/>
              <a:pathLst>
                <a:path h="1552548" w="9907824">
                  <a:moveTo>
                    <a:pt x="27957" y="73344"/>
                  </a:moveTo>
                  <a:cubicBezTo>
                    <a:pt x="514746" y="6604"/>
                    <a:pt x="710411" y="19050"/>
                    <a:pt x="1121246" y="73279"/>
                  </a:cubicBezTo>
                  <a:cubicBezTo>
                    <a:pt x="1463144" y="96517"/>
                    <a:pt x="1765414" y="87052"/>
                    <a:pt x="2046941" y="78175"/>
                  </a:cubicBezTo>
                  <a:cubicBezTo>
                    <a:pt x="2102462" y="76478"/>
                    <a:pt x="2157260" y="74715"/>
                    <a:pt x="2211336" y="73279"/>
                  </a:cubicBezTo>
                  <a:cubicBezTo>
                    <a:pt x="2248075" y="71374"/>
                    <a:pt x="2284608" y="69342"/>
                    <a:pt x="2320934" y="67437"/>
                  </a:cubicBezTo>
                  <a:cubicBezTo>
                    <a:pt x="2356641" y="65532"/>
                    <a:pt x="2392038" y="63500"/>
                    <a:pt x="2427229" y="61722"/>
                  </a:cubicBezTo>
                  <a:cubicBezTo>
                    <a:pt x="2674184" y="48895"/>
                    <a:pt x="2906175" y="41529"/>
                    <a:pt x="3107413" y="73344"/>
                  </a:cubicBezTo>
                  <a:lnTo>
                    <a:pt x="3106278" y="78762"/>
                  </a:lnTo>
                  <a:lnTo>
                    <a:pt x="3107413" y="73344"/>
                  </a:lnTo>
                  <a:cubicBezTo>
                    <a:pt x="3252407" y="85094"/>
                    <a:pt x="3423201" y="81373"/>
                    <a:pt x="3616802" y="77130"/>
                  </a:cubicBezTo>
                  <a:cubicBezTo>
                    <a:pt x="3765306" y="73801"/>
                    <a:pt x="3926915" y="67437"/>
                    <a:pt x="4099567" y="73279"/>
                  </a:cubicBezTo>
                  <a:lnTo>
                    <a:pt x="4099361" y="78697"/>
                  </a:lnTo>
                  <a:lnTo>
                    <a:pt x="4099567" y="73279"/>
                  </a:lnTo>
                  <a:cubicBezTo>
                    <a:pt x="4273251" y="76347"/>
                    <a:pt x="4385428" y="71247"/>
                    <a:pt x="4483983" y="64135"/>
                  </a:cubicBezTo>
                  <a:cubicBezTo>
                    <a:pt x="4561073" y="58674"/>
                    <a:pt x="4630010" y="53721"/>
                    <a:pt x="4713497" y="56515"/>
                  </a:cubicBezTo>
                  <a:cubicBezTo>
                    <a:pt x="4766748" y="58293"/>
                    <a:pt x="4825778" y="63373"/>
                    <a:pt x="4896573" y="73279"/>
                  </a:cubicBezTo>
                  <a:cubicBezTo>
                    <a:pt x="5218450" y="96648"/>
                    <a:pt x="5507923" y="88750"/>
                    <a:pt x="5789449" y="73279"/>
                  </a:cubicBezTo>
                  <a:lnTo>
                    <a:pt x="5790172" y="78697"/>
                  </a:lnTo>
                  <a:lnTo>
                    <a:pt x="5789449" y="73279"/>
                  </a:lnTo>
                  <a:cubicBezTo>
                    <a:pt x="5919480" y="59309"/>
                    <a:pt x="6051987" y="65786"/>
                    <a:pt x="6206683" y="73344"/>
                  </a:cubicBezTo>
                  <a:cubicBezTo>
                    <a:pt x="6389036" y="77914"/>
                    <a:pt x="6602761" y="83266"/>
                    <a:pt x="6881088" y="73279"/>
                  </a:cubicBezTo>
                  <a:cubicBezTo>
                    <a:pt x="7176237" y="52705"/>
                    <a:pt x="7299869" y="65532"/>
                    <a:pt x="7387485" y="73997"/>
                  </a:cubicBezTo>
                  <a:cubicBezTo>
                    <a:pt x="7435370" y="76543"/>
                    <a:pt x="7471902" y="78501"/>
                    <a:pt x="7519992" y="76804"/>
                  </a:cubicBezTo>
                  <a:cubicBezTo>
                    <a:pt x="7537536" y="76151"/>
                    <a:pt x="7556525" y="75041"/>
                    <a:pt x="7578300" y="73279"/>
                  </a:cubicBezTo>
                  <a:cubicBezTo>
                    <a:pt x="7666742" y="59309"/>
                    <a:pt x="7838361" y="67818"/>
                    <a:pt x="8017618" y="74911"/>
                  </a:cubicBezTo>
                  <a:cubicBezTo>
                    <a:pt x="8217927" y="79937"/>
                    <a:pt x="8428040" y="85159"/>
                    <a:pt x="8547648" y="75498"/>
                  </a:cubicBezTo>
                  <a:cubicBezTo>
                    <a:pt x="8555903" y="74846"/>
                    <a:pt x="8563643" y="74062"/>
                    <a:pt x="8570970" y="73279"/>
                  </a:cubicBezTo>
                  <a:cubicBezTo>
                    <a:pt x="8783147" y="27559"/>
                    <a:pt x="9304198" y="0"/>
                    <a:pt x="9870347" y="73279"/>
                  </a:cubicBezTo>
                  <a:cubicBezTo>
                    <a:pt x="9874166" y="73540"/>
                    <a:pt x="9877262" y="75303"/>
                    <a:pt x="9877881" y="77718"/>
                  </a:cubicBezTo>
                  <a:cubicBezTo>
                    <a:pt x="9907823" y="161337"/>
                    <a:pt x="9891313" y="374987"/>
                    <a:pt x="9881661" y="501102"/>
                  </a:cubicBezTo>
                  <a:cubicBezTo>
                    <a:pt x="9880264" y="519053"/>
                    <a:pt x="9878994" y="535242"/>
                    <a:pt x="9878105" y="549080"/>
                  </a:cubicBezTo>
                  <a:cubicBezTo>
                    <a:pt x="9871792" y="660507"/>
                    <a:pt x="9872721" y="832576"/>
                    <a:pt x="9878105" y="1019006"/>
                  </a:cubicBezTo>
                  <a:cubicBezTo>
                    <a:pt x="9881788" y="1122339"/>
                    <a:pt x="9880264" y="1205110"/>
                    <a:pt x="9878867" y="1286314"/>
                  </a:cubicBezTo>
                  <a:cubicBezTo>
                    <a:pt x="9877778" y="1351721"/>
                    <a:pt x="9876849" y="1416084"/>
                    <a:pt x="9878105" y="1489259"/>
                  </a:cubicBezTo>
                  <a:cubicBezTo>
                    <a:pt x="9878105" y="1492131"/>
                    <a:pt x="9874682" y="1494547"/>
                    <a:pt x="9870141" y="1494763"/>
                  </a:cubicBezTo>
                  <a:cubicBezTo>
                    <a:pt x="9621639" y="1518132"/>
                    <a:pt x="9414724" y="1509876"/>
                    <a:pt x="9208224" y="1501748"/>
                  </a:cubicBezTo>
                  <a:cubicBezTo>
                    <a:pt x="9069008" y="1496160"/>
                    <a:pt x="8929999" y="1492654"/>
                    <a:pt x="8778296" y="1494763"/>
                  </a:cubicBezTo>
                  <a:lnTo>
                    <a:pt x="8778090" y="1489324"/>
                  </a:lnTo>
                  <a:lnTo>
                    <a:pt x="8778296" y="1494763"/>
                  </a:lnTo>
                  <a:cubicBezTo>
                    <a:pt x="8587585" y="1499971"/>
                    <a:pt x="8410495" y="1496541"/>
                    <a:pt x="8257245" y="1494155"/>
                  </a:cubicBezTo>
                  <a:cubicBezTo>
                    <a:pt x="8140011" y="1492980"/>
                    <a:pt x="8036709" y="1492001"/>
                    <a:pt x="7951777" y="1493176"/>
                  </a:cubicBezTo>
                  <a:cubicBezTo>
                    <a:pt x="7927628" y="1493502"/>
                    <a:pt x="7905027" y="1494024"/>
                    <a:pt x="7883975" y="1494763"/>
                  </a:cubicBezTo>
                  <a:lnTo>
                    <a:pt x="7883459" y="1489324"/>
                  </a:lnTo>
                  <a:lnTo>
                    <a:pt x="7883975" y="1494763"/>
                  </a:lnTo>
                  <a:cubicBezTo>
                    <a:pt x="7746307" y="1504162"/>
                    <a:pt x="7453635" y="1500225"/>
                    <a:pt x="7223502" y="1497176"/>
                  </a:cubicBezTo>
                  <a:cubicBezTo>
                    <a:pt x="7130209" y="1495907"/>
                    <a:pt x="7047238" y="1494763"/>
                    <a:pt x="6988827" y="1494763"/>
                  </a:cubicBezTo>
                  <a:lnTo>
                    <a:pt x="6988827" y="1489324"/>
                  </a:lnTo>
                  <a:lnTo>
                    <a:pt x="6988827" y="1494763"/>
                  </a:lnTo>
                  <a:cubicBezTo>
                    <a:pt x="6929281" y="1494763"/>
                    <a:pt x="6845071" y="1497557"/>
                    <a:pt x="6750644" y="1500606"/>
                  </a:cubicBezTo>
                  <a:cubicBezTo>
                    <a:pt x="6630314" y="1504543"/>
                    <a:pt x="6493266" y="1509115"/>
                    <a:pt x="6369427" y="1509115"/>
                  </a:cubicBezTo>
                  <a:cubicBezTo>
                    <a:pt x="6260862" y="1508988"/>
                    <a:pt x="6161997" y="1505432"/>
                    <a:pt x="6093164" y="1494677"/>
                  </a:cubicBezTo>
                  <a:lnTo>
                    <a:pt x="6094299" y="1489259"/>
                  </a:lnTo>
                  <a:lnTo>
                    <a:pt x="6093164" y="1494677"/>
                  </a:lnTo>
                  <a:cubicBezTo>
                    <a:pt x="5996776" y="1486909"/>
                    <a:pt x="5883567" y="1490173"/>
                    <a:pt x="5747654" y="1494090"/>
                  </a:cubicBezTo>
                  <a:cubicBezTo>
                    <a:pt x="5594816" y="1502129"/>
                    <a:pt x="5414218" y="1512290"/>
                    <a:pt x="5199048" y="1494677"/>
                  </a:cubicBezTo>
                  <a:cubicBezTo>
                    <a:pt x="4914529" y="1482731"/>
                    <a:pt x="4820102" y="1485212"/>
                    <a:pt x="4660350" y="1489390"/>
                  </a:cubicBezTo>
                  <a:cubicBezTo>
                    <a:pt x="4592858" y="1491152"/>
                    <a:pt x="4513601" y="1493241"/>
                    <a:pt x="4403591" y="1494677"/>
                  </a:cubicBezTo>
                  <a:lnTo>
                    <a:pt x="4403385" y="1489259"/>
                  </a:lnTo>
                  <a:lnTo>
                    <a:pt x="4403591" y="1494677"/>
                  </a:lnTo>
                  <a:cubicBezTo>
                    <a:pt x="4253746" y="1498447"/>
                    <a:pt x="4105965" y="1493306"/>
                    <a:pt x="3965821" y="1490108"/>
                  </a:cubicBezTo>
                  <a:cubicBezTo>
                    <a:pt x="3838886" y="1487236"/>
                    <a:pt x="3718247" y="1484559"/>
                    <a:pt x="3607618" y="1485995"/>
                  </a:cubicBezTo>
                  <a:cubicBezTo>
                    <a:pt x="3537855" y="1486909"/>
                    <a:pt x="3472221" y="1489455"/>
                    <a:pt x="3411540" y="1494612"/>
                  </a:cubicBezTo>
                  <a:lnTo>
                    <a:pt x="3410405" y="1489194"/>
                  </a:lnTo>
                  <a:lnTo>
                    <a:pt x="3411540" y="1494612"/>
                  </a:lnTo>
                  <a:cubicBezTo>
                    <a:pt x="3271292" y="1517878"/>
                    <a:pt x="3125163" y="1508860"/>
                    <a:pt x="2968919" y="1499209"/>
                  </a:cubicBezTo>
                  <a:cubicBezTo>
                    <a:pt x="2827950" y="1492588"/>
                    <a:pt x="2678415" y="1487823"/>
                    <a:pt x="2516392" y="1494612"/>
                  </a:cubicBezTo>
                  <a:cubicBezTo>
                    <a:pt x="2173462" y="1522450"/>
                    <a:pt x="1765207" y="1552548"/>
                    <a:pt x="1423206" y="1494547"/>
                  </a:cubicBezTo>
                  <a:lnTo>
                    <a:pt x="1424341" y="1489129"/>
                  </a:lnTo>
                  <a:lnTo>
                    <a:pt x="1423206" y="1494547"/>
                  </a:lnTo>
                  <a:cubicBezTo>
                    <a:pt x="1256230" y="1479990"/>
                    <a:pt x="994002" y="1487627"/>
                    <a:pt x="731360" y="1495907"/>
                  </a:cubicBezTo>
                  <a:cubicBezTo>
                    <a:pt x="471299" y="1510766"/>
                    <a:pt x="210722" y="1525625"/>
                    <a:pt x="45191" y="1497557"/>
                  </a:cubicBezTo>
                  <a:cubicBezTo>
                    <a:pt x="39102" y="1496541"/>
                    <a:pt x="33220" y="1495398"/>
                    <a:pt x="27440" y="1494481"/>
                  </a:cubicBezTo>
                  <a:cubicBezTo>
                    <a:pt x="23622" y="1494090"/>
                    <a:pt x="20733" y="1492197"/>
                    <a:pt x="20320" y="1489781"/>
                  </a:cubicBezTo>
                  <a:cubicBezTo>
                    <a:pt x="2159" y="1413995"/>
                    <a:pt x="8382" y="1332856"/>
                    <a:pt x="15367" y="1244080"/>
                  </a:cubicBezTo>
                  <a:cubicBezTo>
                    <a:pt x="20939" y="1170383"/>
                    <a:pt x="25893" y="1091268"/>
                    <a:pt x="20320" y="1005037"/>
                  </a:cubicBezTo>
                  <a:cubicBezTo>
                    <a:pt x="5080" y="814168"/>
                    <a:pt x="0" y="699282"/>
                    <a:pt x="20320" y="534262"/>
                  </a:cubicBezTo>
                  <a:lnTo>
                    <a:pt x="28885" y="534589"/>
                  </a:lnTo>
                  <a:lnTo>
                    <a:pt x="20320" y="534458"/>
                  </a:lnTo>
                  <a:cubicBezTo>
                    <a:pt x="36832" y="369831"/>
                    <a:pt x="44469" y="254813"/>
                    <a:pt x="20320" y="79219"/>
                  </a:cubicBezTo>
                  <a:cubicBezTo>
                    <a:pt x="19812" y="76216"/>
                    <a:pt x="23313" y="73671"/>
                    <a:pt x="27957" y="73344"/>
                  </a:cubicBezTo>
                  <a:moveTo>
                    <a:pt x="29918" y="84115"/>
                  </a:moveTo>
                  <a:lnTo>
                    <a:pt x="28886" y="78697"/>
                  </a:lnTo>
                  <a:lnTo>
                    <a:pt x="37451" y="78240"/>
                  </a:lnTo>
                  <a:cubicBezTo>
                    <a:pt x="61703" y="254683"/>
                    <a:pt x="53963" y="370288"/>
                    <a:pt x="37451" y="535111"/>
                  </a:cubicBezTo>
                  <a:cubicBezTo>
                    <a:pt x="20939" y="699543"/>
                    <a:pt x="25067" y="813973"/>
                    <a:pt x="37451" y="1004711"/>
                  </a:cubicBezTo>
                  <a:lnTo>
                    <a:pt x="28886" y="1004907"/>
                  </a:lnTo>
                  <a:lnTo>
                    <a:pt x="37451" y="1004711"/>
                  </a:lnTo>
                  <a:cubicBezTo>
                    <a:pt x="43127" y="1091463"/>
                    <a:pt x="38070" y="1170970"/>
                    <a:pt x="33426" y="1244602"/>
                  </a:cubicBezTo>
                  <a:cubicBezTo>
                    <a:pt x="27854" y="1333574"/>
                    <a:pt x="22797" y="1413799"/>
                    <a:pt x="37348" y="1488541"/>
                  </a:cubicBezTo>
                  <a:lnTo>
                    <a:pt x="28782" y="1489194"/>
                  </a:lnTo>
                  <a:lnTo>
                    <a:pt x="30124" y="1483841"/>
                  </a:lnTo>
                  <a:cubicBezTo>
                    <a:pt x="35800" y="1484429"/>
                    <a:pt x="41579" y="1484951"/>
                    <a:pt x="47461" y="1485473"/>
                  </a:cubicBezTo>
                  <a:cubicBezTo>
                    <a:pt x="211032" y="1504543"/>
                    <a:pt x="469648" y="1492197"/>
                    <a:pt x="730432" y="1484559"/>
                  </a:cubicBezTo>
                  <a:cubicBezTo>
                    <a:pt x="992351" y="1476857"/>
                    <a:pt x="1256437" y="1469089"/>
                    <a:pt x="1425477" y="1483841"/>
                  </a:cubicBezTo>
                  <a:cubicBezTo>
                    <a:pt x="1765414" y="1531340"/>
                    <a:pt x="2171914" y="1501494"/>
                    <a:pt x="2515154" y="1483776"/>
                  </a:cubicBezTo>
                  <a:lnTo>
                    <a:pt x="2515773" y="1489194"/>
                  </a:lnTo>
                  <a:lnTo>
                    <a:pt x="2515154" y="1483776"/>
                  </a:lnTo>
                  <a:cubicBezTo>
                    <a:pt x="2678311" y="1476922"/>
                    <a:pt x="2828776" y="1481687"/>
                    <a:pt x="2969642" y="1486126"/>
                  </a:cubicBezTo>
                  <a:cubicBezTo>
                    <a:pt x="3126195" y="1491087"/>
                    <a:pt x="3270777" y="1496541"/>
                    <a:pt x="3409063" y="1483776"/>
                  </a:cubicBezTo>
                  <a:cubicBezTo>
                    <a:pt x="3470569" y="1478488"/>
                    <a:pt x="3536927" y="1475943"/>
                    <a:pt x="3607102" y="1475029"/>
                  </a:cubicBezTo>
                  <a:cubicBezTo>
                    <a:pt x="3718350" y="1473593"/>
                    <a:pt x="3839506" y="1476334"/>
                    <a:pt x="3966337" y="1479207"/>
                  </a:cubicBezTo>
                  <a:cubicBezTo>
                    <a:pt x="4106585" y="1482340"/>
                    <a:pt x="4253850" y="1485669"/>
                    <a:pt x="4403075" y="1483776"/>
                  </a:cubicBezTo>
                  <a:cubicBezTo>
                    <a:pt x="4512879" y="1482340"/>
                    <a:pt x="4591929" y="1480251"/>
                    <a:pt x="4659421" y="1478488"/>
                  </a:cubicBezTo>
                  <a:cubicBezTo>
                    <a:pt x="4819586" y="1474311"/>
                    <a:pt x="4914735" y="1471765"/>
                    <a:pt x="5199977" y="1483776"/>
                  </a:cubicBezTo>
                  <a:lnTo>
                    <a:pt x="5199358" y="1489194"/>
                  </a:lnTo>
                  <a:lnTo>
                    <a:pt x="5199977" y="1483776"/>
                  </a:lnTo>
                  <a:cubicBezTo>
                    <a:pt x="5414012" y="1492784"/>
                    <a:pt x="5593784" y="1487562"/>
                    <a:pt x="5746622" y="1483188"/>
                  </a:cubicBezTo>
                  <a:cubicBezTo>
                    <a:pt x="5882019" y="1479272"/>
                    <a:pt x="5996880" y="1475943"/>
                    <a:pt x="6095125" y="1483841"/>
                  </a:cubicBezTo>
                  <a:cubicBezTo>
                    <a:pt x="6162720" y="1489259"/>
                    <a:pt x="6260656" y="1491152"/>
                    <a:pt x="6369221" y="1491152"/>
                  </a:cubicBezTo>
                  <a:cubicBezTo>
                    <a:pt x="6492854" y="1491217"/>
                    <a:pt x="6629592" y="1488867"/>
                    <a:pt x="6750025" y="1486779"/>
                  </a:cubicBezTo>
                  <a:cubicBezTo>
                    <a:pt x="6844452" y="1485147"/>
                    <a:pt x="6928766" y="1483711"/>
                    <a:pt x="6988724" y="1483776"/>
                  </a:cubicBezTo>
                  <a:cubicBezTo>
                    <a:pt x="7047238" y="1483776"/>
                    <a:pt x="7130313" y="1484363"/>
                    <a:pt x="7223502" y="1485016"/>
                  </a:cubicBezTo>
                  <a:cubicBezTo>
                    <a:pt x="7453945" y="1486583"/>
                    <a:pt x="7745895" y="1488606"/>
                    <a:pt x="7882840" y="1483776"/>
                  </a:cubicBezTo>
                  <a:cubicBezTo>
                    <a:pt x="7904098" y="1483058"/>
                    <a:pt x="7926906" y="1482536"/>
                    <a:pt x="7951158" y="1482144"/>
                  </a:cubicBezTo>
                  <a:cubicBezTo>
                    <a:pt x="8036504" y="1480969"/>
                    <a:pt x="8140115" y="1481948"/>
                    <a:pt x="8257245" y="1483123"/>
                  </a:cubicBezTo>
                  <a:cubicBezTo>
                    <a:pt x="8410599" y="1484625"/>
                    <a:pt x="8587379" y="1486387"/>
                    <a:pt x="8777678" y="1483711"/>
                  </a:cubicBezTo>
                  <a:cubicBezTo>
                    <a:pt x="8929896" y="1481557"/>
                    <a:pt x="9069421" y="1484429"/>
                    <a:pt x="9208534" y="1487301"/>
                  </a:cubicBezTo>
                  <a:cubicBezTo>
                    <a:pt x="9415034" y="1491544"/>
                    <a:pt x="9621122" y="1496669"/>
                    <a:pt x="9868593" y="1483776"/>
                  </a:cubicBezTo>
                  <a:lnTo>
                    <a:pt x="9869213" y="1489194"/>
                  </a:lnTo>
                  <a:lnTo>
                    <a:pt x="9860647" y="1489259"/>
                  </a:lnTo>
                  <a:cubicBezTo>
                    <a:pt x="9859409" y="1415954"/>
                    <a:pt x="9860338" y="1351525"/>
                    <a:pt x="9861267" y="1286118"/>
                  </a:cubicBezTo>
                  <a:cubicBezTo>
                    <a:pt x="9862401" y="1204914"/>
                    <a:pt x="9863640" y="1122274"/>
                    <a:pt x="9860647" y="1019137"/>
                  </a:cubicBezTo>
                  <a:lnTo>
                    <a:pt x="9869213" y="1019006"/>
                  </a:lnTo>
                  <a:lnTo>
                    <a:pt x="9860647" y="1019137"/>
                  </a:lnTo>
                  <a:cubicBezTo>
                    <a:pt x="9855281" y="832707"/>
                    <a:pt x="9854352" y="660442"/>
                    <a:pt x="9860647" y="548623"/>
                  </a:cubicBezTo>
                  <a:lnTo>
                    <a:pt x="9869213" y="548819"/>
                  </a:lnTo>
                  <a:lnTo>
                    <a:pt x="9860647" y="548623"/>
                  </a:lnTo>
                  <a:cubicBezTo>
                    <a:pt x="9861473" y="534785"/>
                    <a:pt x="9862401" y="518531"/>
                    <a:pt x="9863537" y="500645"/>
                  </a:cubicBezTo>
                  <a:cubicBezTo>
                    <a:pt x="9871483" y="373682"/>
                    <a:pt x="9886233" y="161729"/>
                    <a:pt x="9860750" y="79676"/>
                  </a:cubicBezTo>
                  <a:lnTo>
                    <a:pt x="9869213" y="78697"/>
                  </a:lnTo>
                  <a:lnTo>
                    <a:pt x="9868284" y="84115"/>
                  </a:lnTo>
                  <a:cubicBezTo>
                    <a:pt x="9303476" y="21209"/>
                    <a:pt x="8784077" y="48895"/>
                    <a:pt x="8573757" y="84050"/>
                  </a:cubicBezTo>
                  <a:lnTo>
                    <a:pt x="8572312" y="78697"/>
                  </a:lnTo>
                  <a:lnTo>
                    <a:pt x="8573757" y="84050"/>
                  </a:lnTo>
                  <a:cubicBezTo>
                    <a:pt x="8566120" y="84898"/>
                    <a:pt x="8558070" y="85682"/>
                    <a:pt x="8549608" y="86334"/>
                  </a:cubicBezTo>
                  <a:cubicBezTo>
                    <a:pt x="8428246" y="96191"/>
                    <a:pt x="8216276" y="90838"/>
                    <a:pt x="8016792" y="85812"/>
                  </a:cubicBezTo>
                  <a:cubicBezTo>
                    <a:pt x="7836607" y="81308"/>
                    <a:pt x="7666948" y="77065"/>
                    <a:pt x="7580364" y="84050"/>
                  </a:cubicBezTo>
                  <a:lnTo>
                    <a:pt x="7579229" y="78632"/>
                  </a:lnTo>
                  <a:lnTo>
                    <a:pt x="7580364" y="84050"/>
                  </a:lnTo>
                  <a:cubicBezTo>
                    <a:pt x="7558279" y="85812"/>
                    <a:pt x="7538775" y="86987"/>
                    <a:pt x="7520818" y="87640"/>
                  </a:cubicBezTo>
                  <a:cubicBezTo>
                    <a:pt x="7471386" y="89402"/>
                    <a:pt x="7433821" y="87379"/>
                    <a:pt x="7385937" y="84833"/>
                  </a:cubicBezTo>
                  <a:cubicBezTo>
                    <a:pt x="7299043" y="80198"/>
                    <a:pt x="7176237" y="73605"/>
                    <a:pt x="6881914" y="84115"/>
                  </a:cubicBezTo>
                  <a:lnTo>
                    <a:pt x="6881398" y="78697"/>
                  </a:lnTo>
                  <a:lnTo>
                    <a:pt x="6881914" y="84115"/>
                  </a:lnTo>
                  <a:cubicBezTo>
                    <a:pt x="6602657" y="94102"/>
                    <a:pt x="6388313" y="88750"/>
                    <a:pt x="6205857" y="84180"/>
                  </a:cubicBezTo>
                  <a:cubicBezTo>
                    <a:pt x="6050956" y="80329"/>
                    <a:pt x="5919480" y="77000"/>
                    <a:pt x="5790791" y="84115"/>
                  </a:cubicBezTo>
                  <a:cubicBezTo>
                    <a:pt x="5508749" y="99651"/>
                    <a:pt x="5217934" y="107614"/>
                    <a:pt x="4894509" y="84115"/>
                  </a:cubicBezTo>
                  <a:lnTo>
                    <a:pt x="4895541" y="78697"/>
                  </a:lnTo>
                  <a:lnTo>
                    <a:pt x="4894509" y="84115"/>
                  </a:lnTo>
                  <a:cubicBezTo>
                    <a:pt x="4824127" y="79023"/>
                    <a:pt x="4765613" y="76478"/>
                    <a:pt x="4712878" y="75564"/>
                  </a:cubicBezTo>
                  <a:cubicBezTo>
                    <a:pt x="4630319" y="74128"/>
                    <a:pt x="4562002" y="76608"/>
                    <a:pt x="4484912" y="79480"/>
                  </a:cubicBezTo>
                  <a:cubicBezTo>
                    <a:pt x="4386150" y="83136"/>
                    <a:pt x="4273457" y="87248"/>
                    <a:pt x="4099051" y="84180"/>
                  </a:cubicBezTo>
                  <a:cubicBezTo>
                    <a:pt x="3927018" y="81177"/>
                    <a:pt x="3765925" y="84702"/>
                    <a:pt x="3617319" y="87966"/>
                  </a:cubicBezTo>
                  <a:cubicBezTo>
                    <a:pt x="3424234" y="92209"/>
                    <a:pt x="3251788" y="96061"/>
                    <a:pt x="3105142" y="84115"/>
                  </a:cubicBezTo>
                  <a:cubicBezTo>
                    <a:pt x="2905659" y="62865"/>
                    <a:pt x="2675009" y="70104"/>
                    <a:pt x="2427951" y="78240"/>
                  </a:cubicBezTo>
                  <a:cubicBezTo>
                    <a:pt x="2392863" y="79154"/>
                    <a:pt x="2357466" y="80198"/>
                    <a:pt x="2321759" y="81177"/>
                  </a:cubicBezTo>
                  <a:cubicBezTo>
                    <a:pt x="2285536" y="82222"/>
                    <a:pt x="2248901" y="83201"/>
                    <a:pt x="2212162" y="84180"/>
                  </a:cubicBezTo>
                  <a:lnTo>
                    <a:pt x="2211749" y="78762"/>
                  </a:lnTo>
                  <a:lnTo>
                    <a:pt x="2212162" y="84180"/>
                  </a:lnTo>
                  <a:cubicBezTo>
                    <a:pt x="2158189" y="85616"/>
                    <a:pt x="2103390" y="87313"/>
                    <a:pt x="2047869" y="89076"/>
                  </a:cubicBezTo>
                  <a:cubicBezTo>
                    <a:pt x="1766446" y="97954"/>
                    <a:pt x="1462938" y="107484"/>
                    <a:pt x="1119492" y="84115"/>
                  </a:cubicBezTo>
                  <a:lnTo>
                    <a:pt x="1120421" y="78697"/>
                  </a:lnTo>
                  <a:lnTo>
                    <a:pt x="1119492" y="84115"/>
                  </a:lnTo>
                  <a:cubicBezTo>
                    <a:pt x="709586" y="40132"/>
                    <a:pt x="515159" y="27813"/>
                    <a:pt x="29918" y="84115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Freeform 31" id="31"/>
            <p:cNvSpPr/>
            <p:nvPr/>
          </p:nvSpPr>
          <p:spPr>
            <a:xfrm flipH="false" flipV="false" rot="0">
              <a:off x="-25019" y="-60706"/>
              <a:ext cx="9901854" cy="1528165"/>
            </a:xfrm>
            <a:custGeom>
              <a:avLst/>
              <a:gdLst/>
              <a:ahLst/>
              <a:cxnLst/>
              <a:rect r="r" b="b" t="t" l="l"/>
              <a:pathLst>
                <a:path h="1528165" w="9901854">
                  <a:moveTo>
                    <a:pt x="33997" y="60706"/>
                  </a:moveTo>
                  <a:cubicBezTo>
                    <a:pt x="36990" y="60771"/>
                    <a:pt x="39983" y="60837"/>
                    <a:pt x="42872" y="60967"/>
                  </a:cubicBezTo>
                  <a:cubicBezTo>
                    <a:pt x="45762" y="61098"/>
                    <a:pt x="48652" y="61098"/>
                    <a:pt x="51541" y="61163"/>
                  </a:cubicBezTo>
                  <a:cubicBezTo>
                    <a:pt x="368568" y="69388"/>
                    <a:pt x="440704" y="71085"/>
                    <a:pt x="829455" y="60706"/>
                  </a:cubicBezTo>
                  <a:lnTo>
                    <a:pt x="829867" y="66124"/>
                  </a:lnTo>
                  <a:lnTo>
                    <a:pt x="829455" y="60706"/>
                  </a:lnTo>
                  <a:cubicBezTo>
                    <a:pt x="1033169" y="50165"/>
                    <a:pt x="1113458" y="57150"/>
                    <a:pt x="1180641" y="61881"/>
                  </a:cubicBezTo>
                  <a:cubicBezTo>
                    <a:pt x="1228731" y="64035"/>
                    <a:pt x="1269804" y="65863"/>
                    <a:pt x="1345449" y="63905"/>
                  </a:cubicBezTo>
                  <a:cubicBezTo>
                    <a:pt x="1369288" y="63252"/>
                    <a:pt x="1396533" y="62207"/>
                    <a:pt x="1428524" y="60706"/>
                  </a:cubicBezTo>
                  <a:lnTo>
                    <a:pt x="1429144" y="66124"/>
                  </a:lnTo>
                  <a:lnTo>
                    <a:pt x="1428524" y="60706"/>
                  </a:lnTo>
                  <a:cubicBezTo>
                    <a:pt x="1703962" y="35306"/>
                    <a:pt x="2145447" y="0"/>
                    <a:pt x="2521711" y="60706"/>
                  </a:cubicBezTo>
                  <a:lnTo>
                    <a:pt x="2520576" y="66124"/>
                  </a:lnTo>
                  <a:lnTo>
                    <a:pt x="2521711" y="60706"/>
                  </a:lnTo>
                  <a:cubicBezTo>
                    <a:pt x="2842040" y="87274"/>
                    <a:pt x="2958758" y="80681"/>
                    <a:pt x="3188685" y="67691"/>
                  </a:cubicBezTo>
                  <a:cubicBezTo>
                    <a:pt x="3227385" y="65536"/>
                    <a:pt x="3269387" y="63121"/>
                    <a:pt x="3316033" y="60706"/>
                  </a:cubicBezTo>
                  <a:lnTo>
                    <a:pt x="3316755" y="66124"/>
                  </a:lnTo>
                  <a:lnTo>
                    <a:pt x="3316033" y="60706"/>
                  </a:lnTo>
                  <a:cubicBezTo>
                    <a:pt x="3562162" y="35814"/>
                    <a:pt x="3692399" y="41910"/>
                    <a:pt x="3893431" y="51435"/>
                  </a:cubicBezTo>
                  <a:cubicBezTo>
                    <a:pt x="3957414" y="54483"/>
                    <a:pt x="4028621" y="57785"/>
                    <a:pt x="4113141" y="60706"/>
                  </a:cubicBezTo>
                  <a:cubicBezTo>
                    <a:pt x="4200241" y="62207"/>
                    <a:pt x="4291159" y="64949"/>
                    <a:pt x="4383522" y="67821"/>
                  </a:cubicBezTo>
                  <a:cubicBezTo>
                    <a:pt x="4479291" y="70759"/>
                    <a:pt x="4576814" y="73696"/>
                    <a:pt x="4673512" y="75393"/>
                  </a:cubicBezTo>
                  <a:cubicBezTo>
                    <a:pt x="4858857" y="78592"/>
                    <a:pt x="5041003" y="76895"/>
                    <a:pt x="5202922" y="60837"/>
                  </a:cubicBezTo>
                  <a:cubicBezTo>
                    <a:pt x="5457204" y="11811"/>
                    <a:pt x="5621909" y="30734"/>
                    <a:pt x="5770412" y="47879"/>
                  </a:cubicBezTo>
                  <a:cubicBezTo>
                    <a:pt x="5815305" y="53086"/>
                    <a:pt x="5858545" y="58039"/>
                    <a:pt x="5902507" y="60771"/>
                  </a:cubicBezTo>
                  <a:lnTo>
                    <a:pt x="5902095" y="66189"/>
                  </a:lnTo>
                  <a:lnTo>
                    <a:pt x="5902507" y="60771"/>
                  </a:lnTo>
                  <a:cubicBezTo>
                    <a:pt x="6091981" y="67168"/>
                    <a:pt x="6732227" y="66646"/>
                    <a:pt x="6993114" y="60771"/>
                  </a:cubicBezTo>
                  <a:lnTo>
                    <a:pt x="6993423" y="66189"/>
                  </a:lnTo>
                  <a:lnTo>
                    <a:pt x="6993114" y="60771"/>
                  </a:lnTo>
                  <a:cubicBezTo>
                    <a:pt x="7137179" y="54483"/>
                    <a:pt x="7338521" y="56769"/>
                    <a:pt x="7553794" y="59182"/>
                  </a:cubicBezTo>
                  <a:cubicBezTo>
                    <a:pt x="7729232" y="60902"/>
                    <a:pt x="7913855" y="62012"/>
                    <a:pt x="8084752" y="60771"/>
                  </a:cubicBezTo>
                  <a:cubicBezTo>
                    <a:pt x="8208282" y="59055"/>
                    <a:pt x="8309932" y="53975"/>
                    <a:pt x="8402501" y="49276"/>
                  </a:cubicBezTo>
                  <a:cubicBezTo>
                    <a:pt x="8480004" y="45339"/>
                    <a:pt x="8551211" y="41783"/>
                    <a:pt x="8623760" y="40767"/>
                  </a:cubicBezTo>
                  <a:cubicBezTo>
                    <a:pt x="8731499" y="39243"/>
                    <a:pt x="8842129" y="43434"/>
                    <a:pt x="8980313" y="60771"/>
                  </a:cubicBezTo>
                  <a:cubicBezTo>
                    <a:pt x="9321797" y="82835"/>
                    <a:pt x="9627060" y="87208"/>
                    <a:pt x="9872570" y="60837"/>
                  </a:cubicBezTo>
                  <a:cubicBezTo>
                    <a:pt x="9875046" y="60452"/>
                    <a:pt x="9877627" y="61032"/>
                    <a:pt x="9879587" y="62077"/>
                  </a:cubicBezTo>
                  <a:cubicBezTo>
                    <a:pt x="9881548" y="63121"/>
                    <a:pt x="9882684" y="64623"/>
                    <a:pt x="9882581" y="66255"/>
                  </a:cubicBezTo>
                  <a:cubicBezTo>
                    <a:pt x="9882477" y="94193"/>
                    <a:pt x="9881342" y="134142"/>
                    <a:pt x="9880104" y="179314"/>
                  </a:cubicBezTo>
                  <a:cubicBezTo>
                    <a:pt x="9878452" y="238193"/>
                    <a:pt x="9876698" y="306015"/>
                    <a:pt x="9876388" y="367571"/>
                  </a:cubicBezTo>
                  <a:cubicBezTo>
                    <a:pt x="9876079" y="431281"/>
                    <a:pt x="9877524" y="488137"/>
                    <a:pt x="9882581" y="521755"/>
                  </a:cubicBezTo>
                  <a:lnTo>
                    <a:pt x="9874015" y="522277"/>
                  </a:lnTo>
                  <a:lnTo>
                    <a:pt x="9882581" y="521755"/>
                  </a:lnTo>
                  <a:cubicBezTo>
                    <a:pt x="9889663" y="560333"/>
                    <a:pt x="9883947" y="619278"/>
                    <a:pt x="9878762" y="683380"/>
                  </a:cubicBezTo>
                  <a:cubicBezTo>
                    <a:pt x="9872673" y="761973"/>
                    <a:pt x="9865863" y="848660"/>
                    <a:pt x="9876182" y="917461"/>
                  </a:cubicBezTo>
                  <a:cubicBezTo>
                    <a:pt x="9877833" y="928624"/>
                    <a:pt x="9880000" y="939264"/>
                    <a:pt x="9882581" y="949251"/>
                  </a:cubicBezTo>
                  <a:lnTo>
                    <a:pt x="9874119" y="950165"/>
                  </a:lnTo>
                  <a:lnTo>
                    <a:pt x="9882581" y="949251"/>
                  </a:lnTo>
                  <a:cubicBezTo>
                    <a:pt x="9901854" y="1009306"/>
                    <a:pt x="9891059" y="1104675"/>
                    <a:pt x="9880620" y="1200370"/>
                  </a:cubicBezTo>
                  <a:cubicBezTo>
                    <a:pt x="9871435" y="1299787"/>
                    <a:pt x="9862353" y="1399790"/>
                    <a:pt x="9879175" y="1464349"/>
                  </a:cubicBezTo>
                  <a:cubicBezTo>
                    <a:pt x="9880207" y="1468265"/>
                    <a:pt x="9881342" y="1471986"/>
                    <a:pt x="9882477" y="1475642"/>
                  </a:cubicBezTo>
                  <a:cubicBezTo>
                    <a:pt x="9883058" y="1477274"/>
                    <a:pt x="9882374" y="1478905"/>
                    <a:pt x="9880723" y="1480211"/>
                  </a:cubicBezTo>
                  <a:cubicBezTo>
                    <a:pt x="9879072" y="1481517"/>
                    <a:pt x="9876595" y="1482318"/>
                    <a:pt x="9874015" y="1482318"/>
                  </a:cubicBezTo>
                  <a:cubicBezTo>
                    <a:pt x="9743262" y="1481647"/>
                    <a:pt x="9630878" y="1478710"/>
                    <a:pt x="9528402" y="1476033"/>
                  </a:cubicBezTo>
                  <a:cubicBezTo>
                    <a:pt x="9442231" y="1473814"/>
                    <a:pt x="9363077" y="1471725"/>
                    <a:pt x="9285678" y="1471399"/>
                  </a:cubicBezTo>
                  <a:cubicBezTo>
                    <a:pt x="9184646" y="1470942"/>
                    <a:pt x="9086711" y="1473422"/>
                    <a:pt x="8980518" y="1482190"/>
                  </a:cubicBezTo>
                  <a:lnTo>
                    <a:pt x="8979383" y="1476751"/>
                  </a:lnTo>
                  <a:lnTo>
                    <a:pt x="8980518" y="1482190"/>
                  </a:lnTo>
                  <a:cubicBezTo>
                    <a:pt x="8694245" y="1528165"/>
                    <a:pt x="8388880" y="1525117"/>
                    <a:pt x="8083823" y="1482190"/>
                  </a:cubicBezTo>
                  <a:lnTo>
                    <a:pt x="8084752" y="1476751"/>
                  </a:lnTo>
                  <a:lnTo>
                    <a:pt x="8083823" y="1482190"/>
                  </a:lnTo>
                  <a:cubicBezTo>
                    <a:pt x="7892698" y="1468331"/>
                    <a:pt x="7647395" y="1473096"/>
                    <a:pt x="7404774" y="1477796"/>
                  </a:cubicBezTo>
                  <a:cubicBezTo>
                    <a:pt x="7262669" y="1480537"/>
                    <a:pt x="7121596" y="1484350"/>
                    <a:pt x="6993320" y="1482318"/>
                  </a:cubicBezTo>
                  <a:lnTo>
                    <a:pt x="6993423" y="1476817"/>
                  </a:lnTo>
                  <a:lnTo>
                    <a:pt x="6993320" y="1482318"/>
                  </a:lnTo>
                  <a:cubicBezTo>
                    <a:pt x="6816025" y="1480733"/>
                    <a:pt x="6648636" y="1481582"/>
                    <a:pt x="6495282" y="1482445"/>
                  </a:cubicBezTo>
                  <a:cubicBezTo>
                    <a:pt x="6365664" y="1483715"/>
                    <a:pt x="6245954" y="1484858"/>
                    <a:pt x="6138730" y="1483080"/>
                  </a:cubicBezTo>
                  <a:cubicBezTo>
                    <a:pt x="6125211" y="1482825"/>
                    <a:pt x="6111795" y="1482572"/>
                    <a:pt x="6098586" y="1482318"/>
                  </a:cubicBezTo>
                  <a:lnTo>
                    <a:pt x="6098792" y="1476817"/>
                  </a:lnTo>
                  <a:lnTo>
                    <a:pt x="6098586" y="1482318"/>
                  </a:lnTo>
                  <a:cubicBezTo>
                    <a:pt x="5978462" y="1480733"/>
                    <a:pt x="5876088" y="1481582"/>
                    <a:pt x="5779804" y="1482572"/>
                  </a:cubicBezTo>
                  <a:cubicBezTo>
                    <a:pt x="5694665" y="1483969"/>
                    <a:pt x="5614273" y="1485239"/>
                    <a:pt x="5530785" y="1483206"/>
                  </a:cubicBezTo>
                  <a:cubicBezTo>
                    <a:pt x="5520258" y="1482953"/>
                    <a:pt x="5509733" y="1482699"/>
                    <a:pt x="5499103" y="1482318"/>
                  </a:cubicBezTo>
                  <a:lnTo>
                    <a:pt x="5499310" y="1476817"/>
                  </a:lnTo>
                  <a:lnTo>
                    <a:pt x="5499103" y="1482318"/>
                  </a:lnTo>
                  <a:cubicBezTo>
                    <a:pt x="5428309" y="1480994"/>
                    <a:pt x="5343479" y="1483842"/>
                    <a:pt x="5253180" y="1488159"/>
                  </a:cubicBezTo>
                  <a:cubicBezTo>
                    <a:pt x="5151839" y="1492859"/>
                    <a:pt x="5043892" y="1497939"/>
                    <a:pt x="4942551" y="1494509"/>
                  </a:cubicBezTo>
                  <a:cubicBezTo>
                    <a:pt x="4893222" y="1492859"/>
                    <a:pt x="4845338" y="1489049"/>
                    <a:pt x="4800549" y="1482318"/>
                  </a:cubicBezTo>
                  <a:lnTo>
                    <a:pt x="4801581" y="1476817"/>
                  </a:lnTo>
                  <a:lnTo>
                    <a:pt x="4800549" y="1482318"/>
                  </a:lnTo>
                  <a:cubicBezTo>
                    <a:pt x="4583728" y="1465393"/>
                    <a:pt x="4133265" y="1462129"/>
                    <a:pt x="3710872" y="1482318"/>
                  </a:cubicBezTo>
                  <a:lnTo>
                    <a:pt x="3710253" y="1476817"/>
                  </a:lnTo>
                  <a:lnTo>
                    <a:pt x="3710872" y="1482318"/>
                  </a:lnTo>
                  <a:cubicBezTo>
                    <a:pt x="3287653" y="1521561"/>
                    <a:pt x="3047613" y="1505812"/>
                    <a:pt x="2814899" y="1482318"/>
                  </a:cubicBezTo>
                  <a:lnTo>
                    <a:pt x="2815621" y="1476817"/>
                  </a:lnTo>
                  <a:lnTo>
                    <a:pt x="2814899" y="1482318"/>
                  </a:lnTo>
                  <a:cubicBezTo>
                    <a:pt x="2674238" y="1474924"/>
                    <a:pt x="2508192" y="1477926"/>
                    <a:pt x="2362268" y="1480537"/>
                  </a:cubicBezTo>
                  <a:cubicBezTo>
                    <a:pt x="2268254" y="1482318"/>
                    <a:pt x="2182393" y="1485239"/>
                    <a:pt x="2117584" y="1482318"/>
                  </a:cubicBezTo>
                  <a:lnTo>
                    <a:pt x="2117893" y="1476817"/>
                  </a:lnTo>
                  <a:lnTo>
                    <a:pt x="2117584" y="1482318"/>
                  </a:lnTo>
                  <a:cubicBezTo>
                    <a:pt x="1953188" y="1478449"/>
                    <a:pt x="1484871" y="1479101"/>
                    <a:pt x="1223468" y="1482318"/>
                  </a:cubicBezTo>
                  <a:lnTo>
                    <a:pt x="1223262" y="1476817"/>
                  </a:lnTo>
                  <a:lnTo>
                    <a:pt x="1223468" y="1482318"/>
                  </a:lnTo>
                  <a:cubicBezTo>
                    <a:pt x="1125636" y="1484603"/>
                    <a:pt x="971147" y="1481778"/>
                    <a:pt x="802520" y="1480015"/>
                  </a:cubicBezTo>
                  <a:cubicBezTo>
                    <a:pt x="599424" y="1477861"/>
                    <a:pt x="375792" y="1475511"/>
                    <a:pt x="205617" y="1477535"/>
                  </a:cubicBezTo>
                  <a:cubicBezTo>
                    <a:pt x="138538" y="1478318"/>
                    <a:pt x="79921" y="1479819"/>
                    <a:pt x="34204" y="1482318"/>
                  </a:cubicBezTo>
                  <a:cubicBezTo>
                    <a:pt x="31727" y="1482572"/>
                    <a:pt x="29353" y="1481843"/>
                    <a:pt x="27496" y="1480733"/>
                  </a:cubicBezTo>
                  <a:cubicBezTo>
                    <a:pt x="25638" y="1479624"/>
                    <a:pt x="24638" y="1478122"/>
                    <a:pt x="24765" y="1476621"/>
                  </a:cubicBezTo>
                  <a:cubicBezTo>
                    <a:pt x="29147" y="1403446"/>
                    <a:pt x="26773" y="1351486"/>
                    <a:pt x="23876" y="1295935"/>
                  </a:cubicBezTo>
                  <a:cubicBezTo>
                    <a:pt x="20193" y="1232552"/>
                    <a:pt x="16256" y="1164664"/>
                    <a:pt x="24257" y="1055913"/>
                  </a:cubicBezTo>
                  <a:cubicBezTo>
                    <a:pt x="24384" y="1053563"/>
                    <a:pt x="24638" y="1051148"/>
                    <a:pt x="24765" y="1048798"/>
                  </a:cubicBezTo>
                  <a:cubicBezTo>
                    <a:pt x="30901" y="951797"/>
                    <a:pt x="25432" y="868439"/>
                    <a:pt x="19558" y="793958"/>
                  </a:cubicBezTo>
                  <a:cubicBezTo>
                    <a:pt x="14732" y="734165"/>
                    <a:pt x="10287" y="679920"/>
                    <a:pt x="14224" y="629069"/>
                  </a:cubicBezTo>
                  <a:cubicBezTo>
                    <a:pt x="16002" y="606810"/>
                    <a:pt x="19304" y="585138"/>
                    <a:pt x="24892" y="563989"/>
                  </a:cubicBezTo>
                  <a:cubicBezTo>
                    <a:pt x="37093" y="507133"/>
                    <a:pt x="31108" y="451582"/>
                    <a:pt x="23749" y="384870"/>
                  </a:cubicBezTo>
                  <a:cubicBezTo>
                    <a:pt x="13081" y="302164"/>
                    <a:pt x="0" y="203270"/>
                    <a:pt x="25019" y="65667"/>
                  </a:cubicBezTo>
                  <a:cubicBezTo>
                    <a:pt x="25432" y="62730"/>
                    <a:pt x="29353" y="60452"/>
                    <a:pt x="33997" y="60706"/>
                  </a:cubicBezTo>
                  <a:moveTo>
                    <a:pt x="33275" y="71607"/>
                  </a:moveTo>
                  <a:lnTo>
                    <a:pt x="33585" y="66124"/>
                  </a:lnTo>
                  <a:lnTo>
                    <a:pt x="42150" y="66646"/>
                  </a:lnTo>
                  <a:cubicBezTo>
                    <a:pt x="21209" y="203335"/>
                    <a:pt x="32449" y="301511"/>
                    <a:pt x="41324" y="383956"/>
                  </a:cubicBezTo>
                  <a:cubicBezTo>
                    <a:pt x="48445" y="450473"/>
                    <a:pt x="54637" y="507133"/>
                    <a:pt x="42150" y="565294"/>
                  </a:cubicBezTo>
                  <a:lnTo>
                    <a:pt x="33585" y="564576"/>
                  </a:lnTo>
                  <a:lnTo>
                    <a:pt x="42150" y="565294"/>
                  </a:lnTo>
                  <a:cubicBezTo>
                    <a:pt x="37712" y="586117"/>
                    <a:pt x="35029" y="607398"/>
                    <a:pt x="33688" y="629396"/>
                  </a:cubicBezTo>
                  <a:cubicBezTo>
                    <a:pt x="30489" y="679659"/>
                    <a:pt x="34101" y="733447"/>
                    <a:pt x="38022" y="793371"/>
                  </a:cubicBezTo>
                  <a:cubicBezTo>
                    <a:pt x="42872" y="867851"/>
                    <a:pt x="48445" y="951601"/>
                    <a:pt x="42253" y="1049059"/>
                  </a:cubicBezTo>
                  <a:lnTo>
                    <a:pt x="33688" y="1048863"/>
                  </a:lnTo>
                  <a:lnTo>
                    <a:pt x="42253" y="1049059"/>
                  </a:lnTo>
                  <a:cubicBezTo>
                    <a:pt x="42150" y="1051474"/>
                    <a:pt x="41944" y="1053824"/>
                    <a:pt x="41840" y="1056174"/>
                  </a:cubicBezTo>
                  <a:cubicBezTo>
                    <a:pt x="35339" y="1164599"/>
                    <a:pt x="38538" y="1232225"/>
                    <a:pt x="41531" y="1295478"/>
                  </a:cubicBezTo>
                  <a:cubicBezTo>
                    <a:pt x="44214" y="1351029"/>
                    <a:pt x="46691" y="1403381"/>
                    <a:pt x="42253" y="1476947"/>
                  </a:cubicBezTo>
                  <a:lnTo>
                    <a:pt x="33688" y="1476751"/>
                  </a:lnTo>
                  <a:lnTo>
                    <a:pt x="32965" y="1471333"/>
                  </a:lnTo>
                  <a:cubicBezTo>
                    <a:pt x="79302" y="1468853"/>
                    <a:pt x="138331" y="1467417"/>
                    <a:pt x="205514" y="1466568"/>
                  </a:cubicBezTo>
                  <a:cubicBezTo>
                    <a:pt x="376102" y="1464545"/>
                    <a:pt x="600043" y="1466895"/>
                    <a:pt x="803036" y="1469049"/>
                  </a:cubicBezTo>
                  <a:cubicBezTo>
                    <a:pt x="971766" y="1470811"/>
                    <a:pt x="1125945" y="1472443"/>
                    <a:pt x="1223365" y="1471268"/>
                  </a:cubicBezTo>
                  <a:cubicBezTo>
                    <a:pt x="1484871" y="1468135"/>
                    <a:pt x="1953601" y="1467482"/>
                    <a:pt x="2118409" y="1471268"/>
                  </a:cubicBezTo>
                  <a:cubicBezTo>
                    <a:pt x="2182599" y="1472769"/>
                    <a:pt x="2267841" y="1471203"/>
                    <a:pt x="2362062" y="1469571"/>
                  </a:cubicBezTo>
                  <a:cubicBezTo>
                    <a:pt x="2507779" y="1466960"/>
                    <a:pt x="2674858" y="1463957"/>
                    <a:pt x="2816653" y="1471333"/>
                  </a:cubicBezTo>
                  <a:cubicBezTo>
                    <a:pt x="3048644" y="1484477"/>
                    <a:pt x="3287756" y="1500224"/>
                    <a:pt x="3709943" y="1471333"/>
                  </a:cubicBezTo>
                  <a:cubicBezTo>
                    <a:pt x="4132955" y="1451163"/>
                    <a:pt x="4584657" y="1454362"/>
                    <a:pt x="4803026" y="1471333"/>
                  </a:cubicBezTo>
                  <a:cubicBezTo>
                    <a:pt x="4847195" y="1474793"/>
                    <a:pt x="4894461" y="1476686"/>
                    <a:pt x="4943480" y="1477535"/>
                  </a:cubicBezTo>
                  <a:cubicBezTo>
                    <a:pt x="5044202" y="1479297"/>
                    <a:pt x="5151529" y="1476751"/>
                    <a:pt x="5252974" y="1474271"/>
                  </a:cubicBezTo>
                  <a:cubicBezTo>
                    <a:pt x="5343066" y="1472117"/>
                    <a:pt x="5428514" y="1470028"/>
                    <a:pt x="5500032" y="1471268"/>
                  </a:cubicBezTo>
                  <a:cubicBezTo>
                    <a:pt x="5510558" y="1471464"/>
                    <a:pt x="5521084" y="1471594"/>
                    <a:pt x="5531508" y="1471725"/>
                  </a:cubicBezTo>
                  <a:cubicBezTo>
                    <a:pt x="5614686" y="1472769"/>
                    <a:pt x="5694768" y="1472117"/>
                    <a:pt x="5780010" y="1471399"/>
                  </a:cubicBezTo>
                  <a:cubicBezTo>
                    <a:pt x="5876295" y="1470615"/>
                    <a:pt x="5978875" y="1469767"/>
                    <a:pt x="6099308" y="1471268"/>
                  </a:cubicBezTo>
                  <a:cubicBezTo>
                    <a:pt x="6112414" y="1471464"/>
                    <a:pt x="6125726" y="1471594"/>
                    <a:pt x="6139349" y="1471660"/>
                  </a:cubicBezTo>
                  <a:cubicBezTo>
                    <a:pt x="6246366" y="1472574"/>
                    <a:pt x="6365871" y="1471986"/>
                    <a:pt x="6495488" y="1471333"/>
                  </a:cubicBezTo>
                  <a:cubicBezTo>
                    <a:pt x="6648842" y="1470550"/>
                    <a:pt x="6816334" y="1469767"/>
                    <a:pt x="6993836" y="1471268"/>
                  </a:cubicBezTo>
                  <a:cubicBezTo>
                    <a:pt x="7121596" y="1472313"/>
                    <a:pt x="7262359" y="1469636"/>
                    <a:pt x="7404568" y="1466829"/>
                  </a:cubicBezTo>
                  <a:cubicBezTo>
                    <a:pt x="7646775" y="1462129"/>
                    <a:pt x="7893422" y="1457364"/>
                    <a:pt x="8086094" y="1471268"/>
                  </a:cubicBezTo>
                  <a:cubicBezTo>
                    <a:pt x="8390015" y="1503780"/>
                    <a:pt x="8693936" y="1506702"/>
                    <a:pt x="8978558" y="1471268"/>
                  </a:cubicBezTo>
                  <a:cubicBezTo>
                    <a:pt x="9085678" y="1462456"/>
                    <a:pt x="9184440" y="1459975"/>
                    <a:pt x="9285988" y="1460432"/>
                  </a:cubicBezTo>
                  <a:cubicBezTo>
                    <a:pt x="9363696" y="1460759"/>
                    <a:pt x="9443160" y="1462847"/>
                    <a:pt x="9529227" y="1465067"/>
                  </a:cubicBezTo>
                  <a:cubicBezTo>
                    <a:pt x="9631704" y="1467743"/>
                    <a:pt x="9743882" y="1470615"/>
                    <a:pt x="9874222" y="1471203"/>
                  </a:cubicBezTo>
                  <a:lnTo>
                    <a:pt x="9874119" y="1476621"/>
                  </a:lnTo>
                  <a:lnTo>
                    <a:pt x="9865656" y="1477731"/>
                  </a:lnTo>
                  <a:cubicBezTo>
                    <a:pt x="9864418" y="1473944"/>
                    <a:pt x="9863283" y="1470028"/>
                    <a:pt x="9862147" y="1465981"/>
                  </a:cubicBezTo>
                  <a:cubicBezTo>
                    <a:pt x="9844913" y="1399986"/>
                    <a:pt x="9854304" y="1298481"/>
                    <a:pt x="9863386" y="1199652"/>
                  </a:cubicBezTo>
                  <a:cubicBezTo>
                    <a:pt x="9872261" y="1103304"/>
                    <a:pt x="9880827" y="1009501"/>
                    <a:pt x="9865552" y="950883"/>
                  </a:cubicBezTo>
                  <a:cubicBezTo>
                    <a:pt x="9862869" y="940569"/>
                    <a:pt x="9860702" y="929668"/>
                    <a:pt x="9859051" y="918310"/>
                  </a:cubicBezTo>
                  <a:cubicBezTo>
                    <a:pt x="9848629" y="848595"/>
                    <a:pt x="9855439" y="761059"/>
                    <a:pt x="9861631" y="682661"/>
                  </a:cubicBezTo>
                  <a:cubicBezTo>
                    <a:pt x="9866688" y="618168"/>
                    <a:pt x="9871126" y="560203"/>
                    <a:pt x="9865552" y="522603"/>
                  </a:cubicBezTo>
                  <a:cubicBezTo>
                    <a:pt x="9860392" y="488333"/>
                    <a:pt x="9859051" y="431020"/>
                    <a:pt x="9859361" y="367375"/>
                  </a:cubicBezTo>
                  <a:cubicBezTo>
                    <a:pt x="9859670" y="305689"/>
                    <a:pt x="9861528" y="237801"/>
                    <a:pt x="9863076" y="178922"/>
                  </a:cubicBezTo>
                  <a:cubicBezTo>
                    <a:pt x="9864315" y="133685"/>
                    <a:pt x="9865449" y="93801"/>
                    <a:pt x="9865552" y="65993"/>
                  </a:cubicBezTo>
                  <a:lnTo>
                    <a:pt x="9874119" y="65993"/>
                  </a:lnTo>
                  <a:lnTo>
                    <a:pt x="9875563" y="71346"/>
                  </a:lnTo>
                  <a:cubicBezTo>
                    <a:pt x="9627679" y="97979"/>
                    <a:pt x="9320662" y="93475"/>
                    <a:pt x="8978661" y="71411"/>
                  </a:cubicBezTo>
                  <a:lnTo>
                    <a:pt x="8979486" y="65993"/>
                  </a:lnTo>
                  <a:lnTo>
                    <a:pt x="8978661" y="71411"/>
                  </a:lnTo>
                  <a:cubicBezTo>
                    <a:pt x="8841200" y="62664"/>
                    <a:pt x="8731294" y="60325"/>
                    <a:pt x="8624069" y="61293"/>
                  </a:cubicBezTo>
                  <a:cubicBezTo>
                    <a:pt x="8551830" y="61816"/>
                    <a:pt x="8480829" y="63643"/>
                    <a:pt x="8403327" y="65667"/>
                  </a:cubicBezTo>
                  <a:cubicBezTo>
                    <a:pt x="8310654" y="68082"/>
                    <a:pt x="8208901" y="70693"/>
                    <a:pt x="8085062" y="71607"/>
                  </a:cubicBezTo>
                  <a:lnTo>
                    <a:pt x="8084959" y="66189"/>
                  </a:lnTo>
                  <a:lnTo>
                    <a:pt x="8085062" y="71607"/>
                  </a:lnTo>
                  <a:cubicBezTo>
                    <a:pt x="7914061" y="72847"/>
                    <a:pt x="7729129" y="71738"/>
                    <a:pt x="7553794" y="70759"/>
                  </a:cubicBezTo>
                  <a:cubicBezTo>
                    <a:pt x="7338417" y="69518"/>
                    <a:pt x="7137490" y="68343"/>
                    <a:pt x="6993836" y="71607"/>
                  </a:cubicBezTo>
                  <a:cubicBezTo>
                    <a:pt x="6732640" y="77482"/>
                    <a:pt x="6091877" y="78070"/>
                    <a:pt x="5901682" y="71607"/>
                  </a:cubicBezTo>
                  <a:cubicBezTo>
                    <a:pt x="5857409" y="70106"/>
                    <a:pt x="5813756" y="67560"/>
                    <a:pt x="5768968" y="64884"/>
                  </a:cubicBezTo>
                  <a:cubicBezTo>
                    <a:pt x="5620774" y="51816"/>
                    <a:pt x="5457823" y="33147"/>
                    <a:pt x="5205709" y="71542"/>
                  </a:cubicBezTo>
                  <a:lnTo>
                    <a:pt x="5204367" y="66189"/>
                  </a:lnTo>
                  <a:lnTo>
                    <a:pt x="5205709" y="71542"/>
                  </a:lnTo>
                  <a:cubicBezTo>
                    <a:pt x="5042138" y="87731"/>
                    <a:pt x="4858754" y="89428"/>
                    <a:pt x="4673098" y="86229"/>
                  </a:cubicBezTo>
                  <a:cubicBezTo>
                    <a:pt x="4576195" y="84597"/>
                    <a:pt x="4478568" y="81595"/>
                    <a:pt x="4382800" y="78657"/>
                  </a:cubicBezTo>
                  <a:cubicBezTo>
                    <a:pt x="4290334" y="75850"/>
                    <a:pt x="4199622" y="73043"/>
                    <a:pt x="4112728" y="71607"/>
                  </a:cubicBezTo>
                  <a:lnTo>
                    <a:pt x="4112935" y="66189"/>
                  </a:lnTo>
                  <a:lnTo>
                    <a:pt x="4112728" y="71607"/>
                  </a:lnTo>
                  <a:cubicBezTo>
                    <a:pt x="4028209" y="70171"/>
                    <a:pt x="3956898" y="68409"/>
                    <a:pt x="3892812" y="66842"/>
                  </a:cubicBezTo>
                  <a:cubicBezTo>
                    <a:pt x="3691986" y="61946"/>
                    <a:pt x="3562575" y="57023"/>
                    <a:pt x="3317478" y="71542"/>
                  </a:cubicBezTo>
                  <a:cubicBezTo>
                    <a:pt x="3270832" y="73957"/>
                    <a:pt x="3228933" y="76307"/>
                    <a:pt x="3190233" y="78527"/>
                  </a:cubicBezTo>
                  <a:cubicBezTo>
                    <a:pt x="2959583" y="91582"/>
                    <a:pt x="2841524" y="98240"/>
                    <a:pt x="2519543" y="71477"/>
                  </a:cubicBezTo>
                  <a:cubicBezTo>
                    <a:pt x="2145344" y="21209"/>
                    <a:pt x="1705510" y="56388"/>
                    <a:pt x="1429866" y="71477"/>
                  </a:cubicBezTo>
                  <a:cubicBezTo>
                    <a:pt x="1397771" y="72978"/>
                    <a:pt x="1370320" y="74022"/>
                    <a:pt x="1346275" y="74675"/>
                  </a:cubicBezTo>
                  <a:cubicBezTo>
                    <a:pt x="1269701" y="76699"/>
                    <a:pt x="1227803" y="74806"/>
                    <a:pt x="1179505" y="72652"/>
                  </a:cubicBezTo>
                  <a:cubicBezTo>
                    <a:pt x="1112839" y="69649"/>
                    <a:pt x="1033273" y="66059"/>
                    <a:pt x="830280" y="71477"/>
                  </a:cubicBezTo>
                  <a:cubicBezTo>
                    <a:pt x="440911" y="81921"/>
                    <a:pt x="368259" y="80224"/>
                    <a:pt x="50819" y="72064"/>
                  </a:cubicBezTo>
                  <a:cubicBezTo>
                    <a:pt x="47929" y="71999"/>
                    <a:pt x="45040" y="71934"/>
                    <a:pt x="42150" y="71868"/>
                  </a:cubicBezTo>
                  <a:cubicBezTo>
                    <a:pt x="39260" y="71803"/>
                    <a:pt x="36268" y="71672"/>
                    <a:pt x="33275" y="71607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TextBox 32" id="32"/>
            <p:cNvSpPr txBox="true"/>
            <p:nvPr/>
          </p:nvSpPr>
          <p:spPr>
            <a:xfrm>
              <a:off x="0" y="-9525"/>
              <a:ext cx="9857690" cy="1430966"/>
            </a:xfrm>
            <a:prstGeom prst="rect">
              <a:avLst/>
            </a:prstGeom>
          </p:spPr>
          <p:txBody>
            <a:bodyPr anchor="t" rtlCol="false" tIns="50800" lIns="50800" bIns="50800" rIns="50800"/>
            <a:lstStyle/>
            <a:p>
              <a:pPr algn="l">
                <a:lnSpc>
                  <a:spcPts val="2400"/>
                </a:lnSpc>
              </a:pPr>
              <a:r>
                <a:rPr lang="en-US" sz="2000" i="true">
                  <a:solidFill>
                    <a:srgbClr val="0E0E0E"/>
                  </a:solidFill>
                  <a:latin typeface="Arimo Italics"/>
                  <a:ea typeface="Arimo Italics"/>
                  <a:cs typeface="Arimo Italics"/>
                  <a:sym typeface="Arimo Italics"/>
                </a:rPr>
                <a:t>La visione di Gerusalemme senza mura ci invita a guardare oltre le nostre difese umane e a credere che Dio è il vero custode della nostra vita e della nostra comunità.</a:t>
              </a:r>
            </a:p>
          </p:txBody>
        </p:sp>
      </p:grp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 descr="preencoded.png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Freeform 5" id="5" descr="preencoded.png"/>
          <p:cNvSpPr/>
          <p:nvPr/>
        </p:nvSpPr>
        <p:spPr>
          <a:xfrm flipH="false" flipV="false" rot="0">
            <a:off x="16049019" y="9686925"/>
            <a:ext cx="2153256" cy="514350"/>
          </a:xfrm>
          <a:custGeom>
            <a:avLst/>
            <a:gdLst/>
            <a:ahLst/>
            <a:cxnLst/>
            <a:rect r="r" b="b" t="t" l="l"/>
            <a:pathLst>
              <a:path h="514350" w="2153256">
                <a:moveTo>
                  <a:pt x="0" y="0"/>
                </a:moveTo>
                <a:lnTo>
                  <a:pt x="2153256" y="0"/>
                </a:lnTo>
                <a:lnTo>
                  <a:pt x="2153256" y="514350"/>
                </a:lnTo>
                <a:lnTo>
                  <a:pt x="0" y="51435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6" id="6" descr="preencoded.png"/>
          <p:cNvSpPr/>
          <p:nvPr/>
        </p:nvSpPr>
        <p:spPr>
          <a:xfrm flipH="false" flipV="false" rot="0">
            <a:off x="11430000" y="0"/>
            <a:ext cx="6858000" cy="10287000"/>
          </a:xfrm>
          <a:custGeom>
            <a:avLst/>
            <a:gdLst/>
            <a:ahLst/>
            <a:cxnLst/>
            <a:rect r="r" b="b" t="t" l="l"/>
            <a:pathLst>
              <a:path h="10287000" w="6858000">
                <a:moveTo>
                  <a:pt x="0" y="0"/>
                </a:moveTo>
                <a:lnTo>
                  <a:pt x="6858000" y="0"/>
                </a:lnTo>
                <a:lnTo>
                  <a:pt x="685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992238" y="2731442"/>
            <a:ext cx="9445526" cy="18290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937"/>
              </a:lnSpc>
            </a:pPr>
            <a:r>
              <a:rPr lang="en-US" sz="5562" b="true">
                <a:solidFill>
                  <a:srgbClr val="403C4E"/>
                </a:solidFill>
                <a:latin typeface="Arimo Bold"/>
                <a:ea typeface="Arimo Bold"/>
                <a:cs typeface="Arimo Bold"/>
                <a:sym typeface="Arimo Bold"/>
              </a:rPr>
              <a:t>Riflessione sulle ultime visioni</a:t>
            </a:r>
          </a:p>
        </p:txBody>
      </p:sp>
      <p:sp>
        <p:nvSpPr>
          <p:cNvPr name="Freeform 8" id="8" descr="preencoded.png"/>
          <p:cNvSpPr/>
          <p:nvPr/>
        </p:nvSpPr>
        <p:spPr>
          <a:xfrm flipH="false" flipV="false" rot="0">
            <a:off x="992238" y="4985742"/>
            <a:ext cx="708720" cy="708720"/>
          </a:xfrm>
          <a:custGeom>
            <a:avLst/>
            <a:gdLst/>
            <a:ahLst/>
            <a:cxnLst/>
            <a:rect r="r" b="b" t="t" l="l"/>
            <a:pathLst>
              <a:path h="708720" w="708720">
                <a:moveTo>
                  <a:pt x="0" y="0"/>
                </a:moveTo>
                <a:lnTo>
                  <a:pt x="708719" y="0"/>
                </a:lnTo>
                <a:lnTo>
                  <a:pt x="708719" y="708720"/>
                </a:lnTo>
                <a:lnTo>
                  <a:pt x="0" y="70872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992238" y="5939879"/>
            <a:ext cx="3544044" cy="4810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437"/>
              </a:lnSpc>
            </a:pPr>
            <a:r>
              <a:rPr lang="en-US" sz="2750" b="true">
                <a:solidFill>
                  <a:srgbClr val="403C4E"/>
                </a:solidFill>
                <a:latin typeface="Arimo Bold"/>
                <a:ea typeface="Arimo Bold"/>
                <a:cs typeface="Arimo Bold"/>
                <a:sym typeface="Arimo Bold"/>
              </a:rPr>
              <a:t>Purificazione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992238" y="6505277"/>
            <a:ext cx="4510088" cy="9929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62"/>
              </a:lnSpc>
            </a:pPr>
            <a:r>
              <a:rPr lang="en-US" sz="2187">
                <a:solidFill>
                  <a:srgbClr val="403C4E"/>
                </a:solidFill>
                <a:latin typeface="Open Sans"/>
                <a:ea typeface="Open Sans"/>
                <a:cs typeface="Open Sans"/>
                <a:sym typeface="Open Sans"/>
              </a:rPr>
              <a:t>In che modo Dio purifica e illumina oggi la nostra vita?</a:t>
            </a:r>
          </a:p>
        </p:txBody>
      </p:sp>
      <p:sp>
        <p:nvSpPr>
          <p:cNvPr name="Freeform 11" id="11" descr="preencoded.png"/>
          <p:cNvSpPr/>
          <p:nvPr/>
        </p:nvSpPr>
        <p:spPr>
          <a:xfrm flipH="false" flipV="false" rot="0">
            <a:off x="5927526" y="4985742"/>
            <a:ext cx="708720" cy="708720"/>
          </a:xfrm>
          <a:custGeom>
            <a:avLst/>
            <a:gdLst/>
            <a:ahLst/>
            <a:cxnLst/>
            <a:rect r="r" b="b" t="t" l="l"/>
            <a:pathLst>
              <a:path h="708720" w="708720">
                <a:moveTo>
                  <a:pt x="0" y="0"/>
                </a:moveTo>
                <a:lnTo>
                  <a:pt x="708720" y="0"/>
                </a:lnTo>
                <a:lnTo>
                  <a:pt x="708720" y="708720"/>
                </a:lnTo>
                <a:lnTo>
                  <a:pt x="0" y="70872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5927526" y="5939879"/>
            <a:ext cx="3544044" cy="4810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437"/>
              </a:lnSpc>
            </a:pPr>
            <a:r>
              <a:rPr lang="en-US" sz="2750" b="true">
                <a:solidFill>
                  <a:srgbClr val="403C4E"/>
                </a:solidFill>
                <a:latin typeface="Arimo Bold"/>
                <a:ea typeface="Arimo Bold"/>
                <a:cs typeface="Arimo Bold"/>
                <a:sym typeface="Arimo Bold"/>
              </a:rPr>
              <a:t>Guida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5927526" y="6505277"/>
            <a:ext cx="4510236" cy="9929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62"/>
              </a:lnSpc>
            </a:pPr>
            <a:r>
              <a:rPr lang="en-US" sz="2187">
                <a:solidFill>
                  <a:srgbClr val="403C4E"/>
                </a:solidFill>
                <a:latin typeface="Open Sans"/>
                <a:ea typeface="Open Sans"/>
                <a:cs typeface="Open Sans"/>
                <a:sym typeface="Open Sans"/>
              </a:rPr>
              <a:t>Come possiamo essere luce e guida per la comunità?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 descr="preencoded.png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Freeform 5" id="5" descr="preencoded.png"/>
          <p:cNvSpPr/>
          <p:nvPr/>
        </p:nvSpPr>
        <p:spPr>
          <a:xfrm flipH="false" flipV="false" rot="0">
            <a:off x="16049019" y="9686925"/>
            <a:ext cx="2153256" cy="514350"/>
          </a:xfrm>
          <a:custGeom>
            <a:avLst/>
            <a:gdLst/>
            <a:ahLst/>
            <a:cxnLst/>
            <a:rect r="r" b="b" t="t" l="l"/>
            <a:pathLst>
              <a:path h="514350" w="2153256">
                <a:moveTo>
                  <a:pt x="0" y="0"/>
                </a:moveTo>
                <a:lnTo>
                  <a:pt x="2153256" y="0"/>
                </a:lnTo>
                <a:lnTo>
                  <a:pt x="2153256" y="514350"/>
                </a:lnTo>
                <a:lnTo>
                  <a:pt x="0" y="51435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6" id="6" descr="preencoded.png"/>
          <p:cNvSpPr/>
          <p:nvPr/>
        </p:nvSpPr>
        <p:spPr>
          <a:xfrm flipH="false" flipV="false" rot="0">
            <a:off x="0" y="0"/>
            <a:ext cx="6858000" cy="10287000"/>
          </a:xfrm>
          <a:custGeom>
            <a:avLst/>
            <a:gdLst/>
            <a:ahLst/>
            <a:cxnLst/>
            <a:rect r="r" b="b" t="t" l="l"/>
            <a:pathLst>
              <a:path h="10287000" w="6858000">
                <a:moveTo>
                  <a:pt x="0" y="0"/>
                </a:moveTo>
                <a:lnTo>
                  <a:pt x="6858000" y="0"/>
                </a:lnTo>
                <a:lnTo>
                  <a:pt x="685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7850237" y="1028551"/>
            <a:ext cx="8913614" cy="9431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937"/>
              </a:lnSpc>
            </a:pPr>
            <a:r>
              <a:rPr lang="en-US" sz="5562" b="true">
                <a:solidFill>
                  <a:srgbClr val="403C4E"/>
                </a:solidFill>
                <a:latin typeface="Arimo Bold"/>
                <a:ea typeface="Arimo Bold"/>
                <a:cs typeface="Arimo Bold"/>
                <a:sym typeface="Arimo Bold"/>
              </a:rPr>
              <a:t>Conclusione e riflessione</a:t>
            </a:r>
          </a:p>
        </p:txBody>
      </p:sp>
      <p:sp>
        <p:nvSpPr>
          <p:cNvPr name="Freeform 8" id="8" descr="preencoded.png"/>
          <p:cNvSpPr/>
          <p:nvPr/>
        </p:nvSpPr>
        <p:spPr>
          <a:xfrm flipH="false" flipV="false" rot="0">
            <a:off x="7850237" y="2396878"/>
            <a:ext cx="1417588" cy="2268141"/>
          </a:xfrm>
          <a:custGeom>
            <a:avLst/>
            <a:gdLst/>
            <a:ahLst/>
            <a:cxnLst/>
            <a:rect r="r" b="b" t="t" l="l"/>
            <a:pathLst>
              <a:path h="2268141" w="1417588">
                <a:moveTo>
                  <a:pt x="0" y="0"/>
                </a:moveTo>
                <a:lnTo>
                  <a:pt x="1417588" y="0"/>
                </a:lnTo>
                <a:lnTo>
                  <a:pt x="1417588" y="2268141"/>
                </a:lnTo>
                <a:lnTo>
                  <a:pt x="0" y="226814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84" t="0" r="-84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9693028" y="2642295"/>
            <a:ext cx="3544044" cy="4810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437"/>
              </a:lnSpc>
            </a:pPr>
            <a:r>
              <a:rPr lang="en-US" sz="2750" b="true">
                <a:solidFill>
                  <a:srgbClr val="403C4E"/>
                </a:solidFill>
                <a:latin typeface="Arimo Bold"/>
                <a:ea typeface="Arimo Bold"/>
                <a:cs typeface="Arimo Bold"/>
                <a:sym typeface="Arimo Bold"/>
              </a:rPr>
              <a:t>Vicinanza di Dio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9693028" y="3207692"/>
            <a:ext cx="7602736" cy="5393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62"/>
              </a:lnSpc>
            </a:pPr>
            <a:r>
              <a:rPr lang="en-US" sz="2187">
                <a:solidFill>
                  <a:srgbClr val="403C4E"/>
                </a:solidFill>
                <a:latin typeface="Open Sans"/>
                <a:ea typeface="Open Sans"/>
                <a:cs typeface="Open Sans"/>
                <a:sym typeface="Open Sans"/>
              </a:rPr>
              <a:t>Dio è vicino al suo popolo e ai suoi servitori.</a:t>
            </a:r>
          </a:p>
        </p:txBody>
      </p:sp>
      <p:sp>
        <p:nvSpPr>
          <p:cNvPr name="Freeform 11" id="11" descr="preencoded.png"/>
          <p:cNvSpPr/>
          <p:nvPr/>
        </p:nvSpPr>
        <p:spPr>
          <a:xfrm flipH="false" flipV="false" rot="0">
            <a:off x="7850237" y="4665017"/>
            <a:ext cx="1417588" cy="2268141"/>
          </a:xfrm>
          <a:custGeom>
            <a:avLst/>
            <a:gdLst/>
            <a:ahLst/>
            <a:cxnLst/>
            <a:rect r="r" b="b" t="t" l="l"/>
            <a:pathLst>
              <a:path h="2268141" w="1417588">
                <a:moveTo>
                  <a:pt x="0" y="0"/>
                </a:moveTo>
                <a:lnTo>
                  <a:pt x="1417588" y="0"/>
                </a:lnTo>
                <a:lnTo>
                  <a:pt x="1417588" y="2268142"/>
                </a:lnTo>
                <a:lnTo>
                  <a:pt x="0" y="226814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84" t="0" r="-84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9693028" y="4910435"/>
            <a:ext cx="4782294" cy="4810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437"/>
              </a:lnSpc>
            </a:pPr>
            <a:r>
              <a:rPr lang="en-US" sz="2750" b="true">
                <a:solidFill>
                  <a:srgbClr val="403C4E"/>
                </a:solidFill>
                <a:latin typeface="Arimo Bold"/>
                <a:ea typeface="Arimo Bold"/>
                <a:cs typeface="Arimo Bold"/>
                <a:sym typeface="Arimo Bold"/>
              </a:rPr>
              <a:t>Fiducia nel progetto divino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9693028" y="5475834"/>
            <a:ext cx="7602736" cy="5393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62"/>
              </a:lnSpc>
            </a:pPr>
            <a:r>
              <a:rPr lang="en-US" sz="2187">
                <a:solidFill>
                  <a:srgbClr val="403C4E"/>
                </a:solidFill>
                <a:latin typeface="Open Sans"/>
                <a:ea typeface="Open Sans"/>
                <a:cs typeface="Open Sans"/>
                <a:sym typeface="Open Sans"/>
              </a:rPr>
              <a:t>Fiducia nel progetto di Dio, anche nelle difficoltà.</a:t>
            </a:r>
          </a:p>
        </p:txBody>
      </p:sp>
      <p:sp>
        <p:nvSpPr>
          <p:cNvPr name="Freeform 14" id="14" descr="preencoded.png"/>
          <p:cNvSpPr/>
          <p:nvPr/>
        </p:nvSpPr>
        <p:spPr>
          <a:xfrm flipH="false" flipV="false" rot="0">
            <a:off x="7850237" y="6933159"/>
            <a:ext cx="1417588" cy="2268141"/>
          </a:xfrm>
          <a:custGeom>
            <a:avLst/>
            <a:gdLst/>
            <a:ahLst/>
            <a:cxnLst/>
            <a:rect r="r" b="b" t="t" l="l"/>
            <a:pathLst>
              <a:path h="2268141" w="1417588">
                <a:moveTo>
                  <a:pt x="0" y="0"/>
                </a:moveTo>
                <a:lnTo>
                  <a:pt x="1417588" y="0"/>
                </a:lnTo>
                <a:lnTo>
                  <a:pt x="1417588" y="2268141"/>
                </a:lnTo>
                <a:lnTo>
                  <a:pt x="0" y="226814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84" t="0" r="-84" b="0"/>
            </a:stretch>
          </a:blipFill>
        </p:spPr>
      </p:sp>
      <p:sp>
        <p:nvSpPr>
          <p:cNvPr name="TextBox 15" id="15"/>
          <p:cNvSpPr txBox="true"/>
          <p:nvPr/>
        </p:nvSpPr>
        <p:spPr>
          <a:xfrm rot="0">
            <a:off x="9693028" y="7178576"/>
            <a:ext cx="3821609" cy="4810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437"/>
              </a:lnSpc>
            </a:pPr>
            <a:r>
              <a:rPr lang="en-US" sz="2750" b="true">
                <a:solidFill>
                  <a:srgbClr val="403C4E"/>
                </a:solidFill>
                <a:latin typeface="Arimo Bold"/>
                <a:ea typeface="Arimo Bold"/>
                <a:cs typeface="Arimo Bold"/>
                <a:sym typeface="Arimo Bold"/>
              </a:rPr>
              <a:t>Riflessione personale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9693028" y="7743974"/>
            <a:ext cx="7602736" cy="5393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62"/>
              </a:lnSpc>
            </a:pPr>
            <a:r>
              <a:rPr lang="en-US" sz="2187">
                <a:solidFill>
                  <a:srgbClr val="403C4E"/>
                </a:solidFill>
                <a:latin typeface="Open Sans"/>
                <a:ea typeface="Open Sans"/>
                <a:cs typeface="Open Sans"/>
                <a:sym typeface="Open Sans"/>
              </a:rPr>
              <a:t>Quale visione ti ha parlato di più e perché?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 descr="preencoded.png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Freeform 5" id="5" descr="preencoded.png"/>
          <p:cNvSpPr/>
          <p:nvPr/>
        </p:nvSpPr>
        <p:spPr>
          <a:xfrm flipH="false" flipV="false" rot="0">
            <a:off x="16049019" y="9686925"/>
            <a:ext cx="2153256" cy="514350"/>
          </a:xfrm>
          <a:custGeom>
            <a:avLst/>
            <a:gdLst/>
            <a:ahLst/>
            <a:cxnLst/>
            <a:rect r="r" b="b" t="t" l="l"/>
            <a:pathLst>
              <a:path h="514350" w="2153256">
                <a:moveTo>
                  <a:pt x="0" y="0"/>
                </a:moveTo>
                <a:lnTo>
                  <a:pt x="2153256" y="0"/>
                </a:lnTo>
                <a:lnTo>
                  <a:pt x="2153256" y="514350"/>
                </a:lnTo>
                <a:lnTo>
                  <a:pt x="0" y="51435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6" id="6" descr="preencoded.png"/>
          <p:cNvSpPr/>
          <p:nvPr/>
        </p:nvSpPr>
        <p:spPr>
          <a:xfrm flipH="false" flipV="false" rot="0">
            <a:off x="11430000" y="0"/>
            <a:ext cx="6858000" cy="10287000"/>
          </a:xfrm>
          <a:custGeom>
            <a:avLst/>
            <a:gdLst/>
            <a:ahLst/>
            <a:cxnLst/>
            <a:rect r="r" b="b" t="t" l="l"/>
            <a:pathLst>
              <a:path h="10287000" w="6858000">
                <a:moveTo>
                  <a:pt x="0" y="0"/>
                </a:moveTo>
                <a:lnTo>
                  <a:pt x="6858000" y="0"/>
                </a:lnTo>
                <a:lnTo>
                  <a:pt x="685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992238" y="3284339"/>
            <a:ext cx="7088237" cy="9431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937"/>
              </a:lnSpc>
            </a:pPr>
            <a:r>
              <a:rPr lang="en-US" sz="5562" b="true">
                <a:solidFill>
                  <a:srgbClr val="403C4E"/>
                </a:solidFill>
                <a:latin typeface="Arimo Bold"/>
                <a:ea typeface="Arimo Bold"/>
                <a:cs typeface="Arimo Bold"/>
                <a:sym typeface="Arimo Bold"/>
              </a:rPr>
              <a:t>Preghiera finale</a:t>
            </a:r>
          </a:p>
        </p:txBody>
      </p:sp>
      <p:grpSp>
        <p:nvGrpSpPr>
          <p:cNvPr name="Group 8" id="8"/>
          <p:cNvGrpSpPr/>
          <p:nvPr/>
        </p:nvGrpSpPr>
        <p:grpSpPr>
          <a:xfrm rot="0">
            <a:off x="987475" y="4966841"/>
            <a:ext cx="505569" cy="505569"/>
            <a:chOff x="0" y="0"/>
            <a:chExt cx="674092" cy="674092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6350" y="6350"/>
              <a:ext cx="661416" cy="661416"/>
            </a:xfrm>
            <a:custGeom>
              <a:avLst/>
              <a:gdLst/>
              <a:ahLst/>
              <a:cxnLst/>
              <a:rect r="r" b="b" t="t" l="l"/>
              <a:pathLst>
                <a:path h="661416" w="661416">
                  <a:moveTo>
                    <a:pt x="0" y="158750"/>
                  </a:moveTo>
                  <a:cubicBezTo>
                    <a:pt x="0" y="71120"/>
                    <a:pt x="71120" y="0"/>
                    <a:pt x="158750" y="0"/>
                  </a:cubicBezTo>
                  <a:lnTo>
                    <a:pt x="502666" y="0"/>
                  </a:lnTo>
                  <a:cubicBezTo>
                    <a:pt x="590296" y="0"/>
                    <a:pt x="661416" y="71120"/>
                    <a:pt x="661416" y="158750"/>
                  </a:cubicBezTo>
                  <a:lnTo>
                    <a:pt x="661416" y="502666"/>
                  </a:lnTo>
                  <a:cubicBezTo>
                    <a:pt x="661416" y="590296"/>
                    <a:pt x="590296" y="661416"/>
                    <a:pt x="502666" y="661416"/>
                  </a:cubicBezTo>
                  <a:lnTo>
                    <a:pt x="158750" y="661416"/>
                  </a:lnTo>
                  <a:cubicBezTo>
                    <a:pt x="71120" y="661416"/>
                    <a:pt x="0" y="590296"/>
                    <a:pt x="0" y="502666"/>
                  </a:cubicBezTo>
                  <a:close/>
                </a:path>
              </a:pathLst>
            </a:custGeom>
            <a:solidFill>
              <a:srgbClr val="FFD8CC"/>
            </a:solid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674116" cy="674116"/>
            </a:xfrm>
            <a:custGeom>
              <a:avLst/>
              <a:gdLst/>
              <a:ahLst/>
              <a:cxnLst/>
              <a:rect r="r" b="b" t="t" l="l"/>
              <a:pathLst>
                <a:path h="674116" w="674116">
                  <a:moveTo>
                    <a:pt x="0" y="165100"/>
                  </a:moveTo>
                  <a:cubicBezTo>
                    <a:pt x="0" y="73914"/>
                    <a:pt x="73914" y="0"/>
                    <a:pt x="165100" y="0"/>
                  </a:cubicBezTo>
                  <a:lnTo>
                    <a:pt x="509016" y="0"/>
                  </a:lnTo>
                  <a:lnTo>
                    <a:pt x="509016" y="6350"/>
                  </a:lnTo>
                  <a:lnTo>
                    <a:pt x="509016" y="0"/>
                  </a:lnTo>
                  <a:lnTo>
                    <a:pt x="509016" y="6350"/>
                  </a:lnTo>
                  <a:lnTo>
                    <a:pt x="509016" y="0"/>
                  </a:lnTo>
                  <a:cubicBezTo>
                    <a:pt x="600202" y="0"/>
                    <a:pt x="674116" y="73914"/>
                    <a:pt x="674116" y="165100"/>
                  </a:cubicBezTo>
                  <a:lnTo>
                    <a:pt x="674116" y="509016"/>
                  </a:lnTo>
                  <a:lnTo>
                    <a:pt x="667766" y="509016"/>
                  </a:lnTo>
                  <a:lnTo>
                    <a:pt x="674116" y="509016"/>
                  </a:lnTo>
                  <a:cubicBezTo>
                    <a:pt x="674116" y="600202"/>
                    <a:pt x="600202" y="674116"/>
                    <a:pt x="509016" y="674116"/>
                  </a:cubicBezTo>
                  <a:lnTo>
                    <a:pt x="509016" y="667766"/>
                  </a:lnTo>
                  <a:lnTo>
                    <a:pt x="509016" y="674116"/>
                  </a:lnTo>
                  <a:lnTo>
                    <a:pt x="165100" y="674116"/>
                  </a:lnTo>
                  <a:lnTo>
                    <a:pt x="165100" y="667766"/>
                  </a:lnTo>
                  <a:lnTo>
                    <a:pt x="165100" y="674116"/>
                  </a:lnTo>
                  <a:cubicBezTo>
                    <a:pt x="73914" y="674116"/>
                    <a:pt x="0" y="600202"/>
                    <a:pt x="0" y="509016"/>
                  </a:cubicBezTo>
                  <a:lnTo>
                    <a:pt x="0" y="165100"/>
                  </a:lnTo>
                  <a:lnTo>
                    <a:pt x="6350" y="165100"/>
                  </a:lnTo>
                  <a:lnTo>
                    <a:pt x="0" y="165100"/>
                  </a:lnTo>
                  <a:moveTo>
                    <a:pt x="12700" y="165100"/>
                  </a:moveTo>
                  <a:lnTo>
                    <a:pt x="12700" y="509016"/>
                  </a:lnTo>
                  <a:lnTo>
                    <a:pt x="6350" y="509016"/>
                  </a:lnTo>
                  <a:lnTo>
                    <a:pt x="12700" y="509016"/>
                  </a:lnTo>
                  <a:cubicBezTo>
                    <a:pt x="12700" y="593217"/>
                    <a:pt x="80899" y="661416"/>
                    <a:pt x="165100" y="661416"/>
                  </a:cubicBezTo>
                  <a:lnTo>
                    <a:pt x="509016" y="661416"/>
                  </a:lnTo>
                  <a:cubicBezTo>
                    <a:pt x="593217" y="661416"/>
                    <a:pt x="661416" y="593217"/>
                    <a:pt x="661416" y="509016"/>
                  </a:cubicBezTo>
                  <a:lnTo>
                    <a:pt x="661416" y="165100"/>
                  </a:lnTo>
                  <a:lnTo>
                    <a:pt x="667766" y="165100"/>
                  </a:lnTo>
                  <a:lnTo>
                    <a:pt x="661416" y="165100"/>
                  </a:lnTo>
                  <a:cubicBezTo>
                    <a:pt x="661416" y="80899"/>
                    <a:pt x="593217" y="12700"/>
                    <a:pt x="509016" y="12700"/>
                  </a:cubicBezTo>
                  <a:lnTo>
                    <a:pt x="165100" y="12700"/>
                  </a:lnTo>
                  <a:lnTo>
                    <a:pt x="165100" y="6350"/>
                  </a:lnTo>
                  <a:lnTo>
                    <a:pt x="165100" y="12700"/>
                  </a:lnTo>
                  <a:cubicBezTo>
                    <a:pt x="80899" y="12700"/>
                    <a:pt x="12700" y="80899"/>
                    <a:pt x="12700" y="165100"/>
                  </a:cubicBezTo>
                  <a:close/>
                </a:path>
              </a:pathLst>
            </a:custGeom>
            <a:solidFill>
              <a:srgbClr val="E5BEB2"/>
            </a:solidFill>
          </p:spPr>
        </p:sp>
      </p:grpSp>
      <p:sp>
        <p:nvSpPr>
          <p:cNvPr name="TextBox 11" id="11"/>
          <p:cNvSpPr txBox="true"/>
          <p:nvPr/>
        </p:nvSpPr>
        <p:spPr>
          <a:xfrm rot="0">
            <a:off x="1771799" y="4933504"/>
            <a:ext cx="3544044" cy="4810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437"/>
              </a:lnSpc>
            </a:pPr>
            <a:r>
              <a:rPr lang="en-US" sz="2750" b="true">
                <a:solidFill>
                  <a:srgbClr val="403C4E"/>
                </a:solidFill>
                <a:latin typeface="Arimo Bold"/>
                <a:ea typeface="Arimo Bold"/>
                <a:cs typeface="Arimo Bold"/>
                <a:sym typeface="Arimo Bold"/>
              </a:rPr>
              <a:t>Ringraziamento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771799" y="5498901"/>
            <a:ext cx="3801516" cy="14466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62"/>
              </a:lnSpc>
            </a:pPr>
            <a:r>
              <a:rPr lang="en-US" sz="2187">
                <a:solidFill>
                  <a:srgbClr val="403C4E"/>
                </a:solidFill>
                <a:latin typeface="Open Sans"/>
                <a:ea typeface="Open Sans"/>
                <a:cs typeface="Open Sans"/>
                <a:sym typeface="Open Sans"/>
              </a:rPr>
              <a:t>Ringraziamo per la Parola ricevuta durante questo incontro.</a:t>
            </a:r>
          </a:p>
        </p:txBody>
      </p:sp>
      <p:grpSp>
        <p:nvGrpSpPr>
          <p:cNvPr name="Group 13" id="13"/>
          <p:cNvGrpSpPr/>
          <p:nvPr/>
        </p:nvGrpSpPr>
        <p:grpSpPr>
          <a:xfrm rot="0">
            <a:off x="5852071" y="4966841"/>
            <a:ext cx="505569" cy="505569"/>
            <a:chOff x="0" y="0"/>
            <a:chExt cx="674092" cy="674092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6350" y="6350"/>
              <a:ext cx="661416" cy="661416"/>
            </a:xfrm>
            <a:custGeom>
              <a:avLst/>
              <a:gdLst/>
              <a:ahLst/>
              <a:cxnLst/>
              <a:rect r="r" b="b" t="t" l="l"/>
              <a:pathLst>
                <a:path h="661416" w="661416">
                  <a:moveTo>
                    <a:pt x="0" y="158750"/>
                  </a:moveTo>
                  <a:cubicBezTo>
                    <a:pt x="0" y="71120"/>
                    <a:pt x="71120" y="0"/>
                    <a:pt x="158750" y="0"/>
                  </a:cubicBezTo>
                  <a:lnTo>
                    <a:pt x="502666" y="0"/>
                  </a:lnTo>
                  <a:cubicBezTo>
                    <a:pt x="590296" y="0"/>
                    <a:pt x="661416" y="71120"/>
                    <a:pt x="661416" y="158750"/>
                  </a:cubicBezTo>
                  <a:lnTo>
                    <a:pt x="661416" y="502666"/>
                  </a:lnTo>
                  <a:cubicBezTo>
                    <a:pt x="661416" y="590296"/>
                    <a:pt x="590296" y="661416"/>
                    <a:pt x="502666" y="661416"/>
                  </a:cubicBezTo>
                  <a:lnTo>
                    <a:pt x="158750" y="661416"/>
                  </a:lnTo>
                  <a:cubicBezTo>
                    <a:pt x="71120" y="661416"/>
                    <a:pt x="0" y="590296"/>
                    <a:pt x="0" y="502666"/>
                  </a:cubicBezTo>
                  <a:close/>
                </a:path>
              </a:pathLst>
            </a:custGeom>
            <a:solidFill>
              <a:srgbClr val="FFD8CC"/>
            </a:solidFill>
          </p:spPr>
        </p:sp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674116" cy="674116"/>
            </a:xfrm>
            <a:custGeom>
              <a:avLst/>
              <a:gdLst/>
              <a:ahLst/>
              <a:cxnLst/>
              <a:rect r="r" b="b" t="t" l="l"/>
              <a:pathLst>
                <a:path h="674116" w="674116">
                  <a:moveTo>
                    <a:pt x="0" y="165100"/>
                  </a:moveTo>
                  <a:cubicBezTo>
                    <a:pt x="0" y="73914"/>
                    <a:pt x="73914" y="0"/>
                    <a:pt x="165100" y="0"/>
                  </a:cubicBezTo>
                  <a:lnTo>
                    <a:pt x="509016" y="0"/>
                  </a:lnTo>
                  <a:lnTo>
                    <a:pt x="509016" y="6350"/>
                  </a:lnTo>
                  <a:lnTo>
                    <a:pt x="509016" y="0"/>
                  </a:lnTo>
                  <a:lnTo>
                    <a:pt x="509016" y="6350"/>
                  </a:lnTo>
                  <a:lnTo>
                    <a:pt x="509016" y="0"/>
                  </a:lnTo>
                  <a:cubicBezTo>
                    <a:pt x="600202" y="0"/>
                    <a:pt x="674116" y="73914"/>
                    <a:pt x="674116" y="165100"/>
                  </a:cubicBezTo>
                  <a:lnTo>
                    <a:pt x="674116" y="509016"/>
                  </a:lnTo>
                  <a:lnTo>
                    <a:pt x="667766" y="509016"/>
                  </a:lnTo>
                  <a:lnTo>
                    <a:pt x="674116" y="509016"/>
                  </a:lnTo>
                  <a:cubicBezTo>
                    <a:pt x="674116" y="600202"/>
                    <a:pt x="600202" y="674116"/>
                    <a:pt x="509016" y="674116"/>
                  </a:cubicBezTo>
                  <a:lnTo>
                    <a:pt x="509016" y="667766"/>
                  </a:lnTo>
                  <a:lnTo>
                    <a:pt x="509016" y="674116"/>
                  </a:lnTo>
                  <a:lnTo>
                    <a:pt x="165100" y="674116"/>
                  </a:lnTo>
                  <a:lnTo>
                    <a:pt x="165100" y="667766"/>
                  </a:lnTo>
                  <a:lnTo>
                    <a:pt x="165100" y="674116"/>
                  </a:lnTo>
                  <a:cubicBezTo>
                    <a:pt x="73914" y="674116"/>
                    <a:pt x="0" y="600202"/>
                    <a:pt x="0" y="509016"/>
                  </a:cubicBezTo>
                  <a:lnTo>
                    <a:pt x="0" y="165100"/>
                  </a:lnTo>
                  <a:lnTo>
                    <a:pt x="6350" y="165100"/>
                  </a:lnTo>
                  <a:lnTo>
                    <a:pt x="0" y="165100"/>
                  </a:lnTo>
                  <a:moveTo>
                    <a:pt x="12700" y="165100"/>
                  </a:moveTo>
                  <a:lnTo>
                    <a:pt x="12700" y="509016"/>
                  </a:lnTo>
                  <a:lnTo>
                    <a:pt x="6350" y="509016"/>
                  </a:lnTo>
                  <a:lnTo>
                    <a:pt x="12700" y="509016"/>
                  </a:lnTo>
                  <a:cubicBezTo>
                    <a:pt x="12700" y="593217"/>
                    <a:pt x="80899" y="661416"/>
                    <a:pt x="165100" y="661416"/>
                  </a:cubicBezTo>
                  <a:lnTo>
                    <a:pt x="509016" y="661416"/>
                  </a:lnTo>
                  <a:cubicBezTo>
                    <a:pt x="593217" y="661416"/>
                    <a:pt x="661416" y="593217"/>
                    <a:pt x="661416" y="509016"/>
                  </a:cubicBezTo>
                  <a:lnTo>
                    <a:pt x="661416" y="165100"/>
                  </a:lnTo>
                  <a:lnTo>
                    <a:pt x="667766" y="165100"/>
                  </a:lnTo>
                  <a:lnTo>
                    <a:pt x="661416" y="165100"/>
                  </a:lnTo>
                  <a:cubicBezTo>
                    <a:pt x="661416" y="80899"/>
                    <a:pt x="593217" y="12700"/>
                    <a:pt x="509016" y="12700"/>
                  </a:cubicBezTo>
                  <a:lnTo>
                    <a:pt x="165100" y="12700"/>
                  </a:lnTo>
                  <a:lnTo>
                    <a:pt x="165100" y="6350"/>
                  </a:lnTo>
                  <a:lnTo>
                    <a:pt x="165100" y="12700"/>
                  </a:lnTo>
                  <a:cubicBezTo>
                    <a:pt x="80899" y="12700"/>
                    <a:pt x="12700" y="80899"/>
                    <a:pt x="12700" y="165100"/>
                  </a:cubicBezTo>
                  <a:close/>
                </a:path>
              </a:pathLst>
            </a:custGeom>
            <a:solidFill>
              <a:srgbClr val="E5BEB2"/>
            </a:solidFill>
          </p:spPr>
        </p:sp>
      </p:grpSp>
      <p:sp>
        <p:nvSpPr>
          <p:cNvPr name="TextBox 16" id="16"/>
          <p:cNvSpPr txBox="true"/>
          <p:nvPr/>
        </p:nvSpPr>
        <p:spPr>
          <a:xfrm rot="0">
            <a:off x="6636395" y="4933504"/>
            <a:ext cx="3544044" cy="4810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437"/>
              </a:lnSpc>
            </a:pPr>
            <a:r>
              <a:rPr lang="en-US" sz="2750" b="true">
                <a:solidFill>
                  <a:srgbClr val="403C4E"/>
                </a:solidFill>
                <a:latin typeface="Arimo Bold"/>
                <a:ea typeface="Arimo Bold"/>
                <a:cs typeface="Arimo Bold"/>
                <a:sym typeface="Arimo Bold"/>
              </a:rPr>
              <a:t>Affidamento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6636395" y="5498901"/>
            <a:ext cx="3801516" cy="14466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62"/>
              </a:lnSpc>
            </a:pPr>
            <a:r>
              <a:rPr lang="en-US" sz="2187">
                <a:solidFill>
                  <a:srgbClr val="403C4E"/>
                </a:solidFill>
                <a:latin typeface="Open Sans"/>
                <a:ea typeface="Open Sans"/>
                <a:cs typeface="Open Sans"/>
                <a:sym typeface="Open Sans"/>
              </a:rPr>
              <a:t>Ci affidiamo al Signore per essere fedeli al suo progetto.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 descr="preencoded.png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Freeform 5" id="5" descr="preencoded.png"/>
          <p:cNvSpPr/>
          <p:nvPr/>
        </p:nvSpPr>
        <p:spPr>
          <a:xfrm flipH="false" flipV="false" rot="0">
            <a:off x="16049019" y="9686925"/>
            <a:ext cx="2153256" cy="514350"/>
          </a:xfrm>
          <a:custGeom>
            <a:avLst/>
            <a:gdLst/>
            <a:ahLst/>
            <a:cxnLst/>
            <a:rect r="r" b="b" t="t" l="l"/>
            <a:pathLst>
              <a:path h="514350" w="2153256">
                <a:moveTo>
                  <a:pt x="0" y="0"/>
                </a:moveTo>
                <a:lnTo>
                  <a:pt x="2153256" y="0"/>
                </a:lnTo>
                <a:lnTo>
                  <a:pt x="2153256" y="514350"/>
                </a:lnTo>
                <a:lnTo>
                  <a:pt x="0" y="51435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6" id="6" descr="preencoded.png"/>
          <p:cNvSpPr/>
          <p:nvPr/>
        </p:nvSpPr>
        <p:spPr>
          <a:xfrm flipH="false" flipV="false" rot="0">
            <a:off x="11430000" y="0"/>
            <a:ext cx="6858000" cy="10287000"/>
          </a:xfrm>
          <a:custGeom>
            <a:avLst/>
            <a:gdLst/>
            <a:ahLst/>
            <a:cxnLst/>
            <a:rect r="r" b="b" t="t" l="l"/>
            <a:pathLst>
              <a:path h="10287000" w="6858000">
                <a:moveTo>
                  <a:pt x="0" y="0"/>
                </a:moveTo>
                <a:lnTo>
                  <a:pt x="6858000" y="0"/>
                </a:lnTo>
                <a:lnTo>
                  <a:pt x="685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992238" y="3062882"/>
            <a:ext cx="8097888" cy="9431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937"/>
              </a:lnSpc>
            </a:pPr>
            <a:r>
              <a:rPr lang="en-US" sz="5562" b="true">
                <a:solidFill>
                  <a:srgbClr val="403C4E"/>
                </a:solidFill>
                <a:latin typeface="Arimo Bold"/>
                <a:ea typeface="Arimo Bold"/>
                <a:cs typeface="Arimo Bold"/>
                <a:sym typeface="Arimo Bold"/>
              </a:rPr>
              <a:t>Obiettivo dell'incontro</a:t>
            </a:r>
          </a:p>
        </p:txBody>
      </p:sp>
      <p:grpSp>
        <p:nvGrpSpPr>
          <p:cNvPr name="Group 8" id="8"/>
          <p:cNvGrpSpPr/>
          <p:nvPr/>
        </p:nvGrpSpPr>
        <p:grpSpPr>
          <a:xfrm rot="0">
            <a:off x="987475" y="4745385"/>
            <a:ext cx="505569" cy="505569"/>
            <a:chOff x="0" y="0"/>
            <a:chExt cx="674092" cy="674092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6350" y="6350"/>
              <a:ext cx="661416" cy="661416"/>
            </a:xfrm>
            <a:custGeom>
              <a:avLst/>
              <a:gdLst/>
              <a:ahLst/>
              <a:cxnLst/>
              <a:rect r="r" b="b" t="t" l="l"/>
              <a:pathLst>
                <a:path h="661416" w="661416">
                  <a:moveTo>
                    <a:pt x="0" y="158750"/>
                  </a:moveTo>
                  <a:cubicBezTo>
                    <a:pt x="0" y="71120"/>
                    <a:pt x="71120" y="0"/>
                    <a:pt x="158750" y="0"/>
                  </a:cubicBezTo>
                  <a:lnTo>
                    <a:pt x="502666" y="0"/>
                  </a:lnTo>
                  <a:cubicBezTo>
                    <a:pt x="590296" y="0"/>
                    <a:pt x="661416" y="71120"/>
                    <a:pt x="661416" y="158750"/>
                  </a:cubicBezTo>
                  <a:lnTo>
                    <a:pt x="661416" y="502666"/>
                  </a:lnTo>
                  <a:cubicBezTo>
                    <a:pt x="661416" y="590296"/>
                    <a:pt x="590296" y="661416"/>
                    <a:pt x="502666" y="661416"/>
                  </a:cubicBezTo>
                  <a:lnTo>
                    <a:pt x="158750" y="661416"/>
                  </a:lnTo>
                  <a:cubicBezTo>
                    <a:pt x="71120" y="661416"/>
                    <a:pt x="0" y="590296"/>
                    <a:pt x="0" y="502666"/>
                  </a:cubicBezTo>
                  <a:close/>
                </a:path>
              </a:pathLst>
            </a:custGeom>
            <a:solidFill>
              <a:srgbClr val="FFD8CC"/>
            </a:solid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674116" cy="674116"/>
            </a:xfrm>
            <a:custGeom>
              <a:avLst/>
              <a:gdLst/>
              <a:ahLst/>
              <a:cxnLst/>
              <a:rect r="r" b="b" t="t" l="l"/>
              <a:pathLst>
                <a:path h="674116" w="674116">
                  <a:moveTo>
                    <a:pt x="0" y="165100"/>
                  </a:moveTo>
                  <a:cubicBezTo>
                    <a:pt x="0" y="73914"/>
                    <a:pt x="73914" y="0"/>
                    <a:pt x="165100" y="0"/>
                  </a:cubicBezTo>
                  <a:lnTo>
                    <a:pt x="509016" y="0"/>
                  </a:lnTo>
                  <a:lnTo>
                    <a:pt x="509016" y="6350"/>
                  </a:lnTo>
                  <a:lnTo>
                    <a:pt x="509016" y="0"/>
                  </a:lnTo>
                  <a:lnTo>
                    <a:pt x="509016" y="6350"/>
                  </a:lnTo>
                  <a:lnTo>
                    <a:pt x="509016" y="0"/>
                  </a:lnTo>
                  <a:cubicBezTo>
                    <a:pt x="600202" y="0"/>
                    <a:pt x="674116" y="73914"/>
                    <a:pt x="674116" y="165100"/>
                  </a:cubicBezTo>
                  <a:lnTo>
                    <a:pt x="674116" y="509016"/>
                  </a:lnTo>
                  <a:lnTo>
                    <a:pt x="667766" y="509016"/>
                  </a:lnTo>
                  <a:lnTo>
                    <a:pt x="674116" y="509016"/>
                  </a:lnTo>
                  <a:cubicBezTo>
                    <a:pt x="674116" y="600202"/>
                    <a:pt x="600202" y="674116"/>
                    <a:pt x="509016" y="674116"/>
                  </a:cubicBezTo>
                  <a:lnTo>
                    <a:pt x="509016" y="667766"/>
                  </a:lnTo>
                  <a:lnTo>
                    <a:pt x="509016" y="674116"/>
                  </a:lnTo>
                  <a:lnTo>
                    <a:pt x="165100" y="674116"/>
                  </a:lnTo>
                  <a:lnTo>
                    <a:pt x="165100" y="667766"/>
                  </a:lnTo>
                  <a:lnTo>
                    <a:pt x="165100" y="674116"/>
                  </a:lnTo>
                  <a:cubicBezTo>
                    <a:pt x="73914" y="674116"/>
                    <a:pt x="0" y="600202"/>
                    <a:pt x="0" y="509016"/>
                  </a:cubicBezTo>
                  <a:lnTo>
                    <a:pt x="0" y="165100"/>
                  </a:lnTo>
                  <a:lnTo>
                    <a:pt x="6350" y="165100"/>
                  </a:lnTo>
                  <a:lnTo>
                    <a:pt x="0" y="165100"/>
                  </a:lnTo>
                  <a:moveTo>
                    <a:pt x="12700" y="165100"/>
                  </a:moveTo>
                  <a:lnTo>
                    <a:pt x="12700" y="509016"/>
                  </a:lnTo>
                  <a:lnTo>
                    <a:pt x="6350" y="509016"/>
                  </a:lnTo>
                  <a:lnTo>
                    <a:pt x="12700" y="509016"/>
                  </a:lnTo>
                  <a:cubicBezTo>
                    <a:pt x="12700" y="593217"/>
                    <a:pt x="80899" y="661416"/>
                    <a:pt x="165100" y="661416"/>
                  </a:cubicBezTo>
                  <a:lnTo>
                    <a:pt x="509016" y="661416"/>
                  </a:lnTo>
                  <a:cubicBezTo>
                    <a:pt x="593217" y="661416"/>
                    <a:pt x="661416" y="593217"/>
                    <a:pt x="661416" y="509016"/>
                  </a:cubicBezTo>
                  <a:lnTo>
                    <a:pt x="661416" y="165100"/>
                  </a:lnTo>
                  <a:lnTo>
                    <a:pt x="667766" y="165100"/>
                  </a:lnTo>
                  <a:lnTo>
                    <a:pt x="661416" y="165100"/>
                  </a:lnTo>
                  <a:cubicBezTo>
                    <a:pt x="661416" y="80899"/>
                    <a:pt x="593217" y="12700"/>
                    <a:pt x="509016" y="12700"/>
                  </a:cubicBezTo>
                  <a:lnTo>
                    <a:pt x="165100" y="12700"/>
                  </a:lnTo>
                  <a:lnTo>
                    <a:pt x="165100" y="6350"/>
                  </a:lnTo>
                  <a:lnTo>
                    <a:pt x="165100" y="12700"/>
                  </a:lnTo>
                  <a:cubicBezTo>
                    <a:pt x="80899" y="12700"/>
                    <a:pt x="12700" y="80899"/>
                    <a:pt x="12700" y="165100"/>
                  </a:cubicBezTo>
                  <a:close/>
                </a:path>
              </a:pathLst>
            </a:custGeom>
            <a:solidFill>
              <a:srgbClr val="E5BEB2"/>
            </a:solidFill>
          </p:spPr>
        </p:sp>
      </p:grpSp>
      <p:sp>
        <p:nvSpPr>
          <p:cNvPr name="TextBox 11" id="11"/>
          <p:cNvSpPr txBox="true"/>
          <p:nvPr/>
        </p:nvSpPr>
        <p:spPr>
          <a:xfrm rot="0">
            <a:off x="1771799" y="4712048"/>
            <a:ext cx="3603426" cy="4810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437"/>
              </a:lnSpc>
            </a:pPr>
            <a:r>
              <a:rPr lang="en-US" sz="2750" b="true">
                <a:solidFill>
                  <a:srgbClr val="403C4E"/>
                </a:solidFill>
                <a:latin typeface="Arimo Bold"/>
                <a:ea typeface="Arimo Bold"/>
                <a:cs typeface="Arimo Bold"/>
                <a:sym typeface="Arimo Bold"/>
              </a:rPr>
              <a:t>Esaminare le visioni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771799" y="5277445"/>
            <a:ext cx="3801516" cy="86201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62"/>
              </a:lnSpc>
            </a:pPr>
            <a:r>
              <a:rPr lang="en-US" sz="2187">
                <a:solidFill>
                  <a:srgbClr val="403C4E"/>
                </a:solidFill>
                <a:latin typeface="Open Sans"/>
                <a:ea typeface="Open Sans"/>
                <a:cs typeface="Open Sans"/>
                <a:sym typeface="Open Sans"/>
              </a:rPr>
              <a:t>Analizzeremo le prime tre visioni del libro di Zaccaria.</a:t>
            </a:r>
          </a:p>
        </p:txBody>
      </p:sp>
      <p:grpSp>
        <p:nvGrpSpPr>
          <p:cNvPr name="Group 13" id="13"/>
          <p:cNvGrpSpPr/>
          <p:nvPr/>
        </p:nvGrpSpPr>
        <p:grpSpPr>
          <a:xfrm rot="0">
            <a:off x="5852071" y="4745385"/>
            <a:ext cx="505569" cy="505569"/>
            <a:chOff x="0" y="0"/>
            <a:chExt cx="674092" cy="674092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6350" y="6350"/>
              <a:ext cx="661416" cy="661416"/>
            </a:xfrm>
            <a:custGeom>
              <a:avLst/>
              <a:gdLst/>
              <a:ahLst/>
              <a:cxnLst/>
              <a:rect r="r" b="b" t="t" l="l"/>
              <a:pathLst>
                <a:path h="661416" w="661416">
                  <a:moveTo>
                    <a:pt x="0" y="158750"/>
                  </a:moveTo>
                  <a:cubicBezTo>
                    <a:pt x="0" y="71120"/>
                    <a:pt x="71120" y="0"/>
                    <a:pt x="158750" y="0"/>
                  </a:cubicBezTo>
                  <a:lnTo>
                    <a:pt x="502666" y="0"/>
                  </a:lnTo>
                  <a:cubicBezTo>
                    <a:pt x="590296" y="0"/>
                    <a:pt x="661416" y="71120"/>
                    <a:pt x="661416" y="158750"/>
                  </a:cubicBezTo>
                  <a:lnTo>
                    <a:pt x="661416" y="502666"/>
                  </a:lnTo>
                  <a:cubicBezTo>
                    <a:pt x="661416" y="590296"/>
                    <a:pt x="590296" y="661416"/>
                    <a:pt x="502666" y="661416"/>
                  </a:cubicBezTo>
                  <a:lnTo>
                    <a:pt x="158750" y="661416"/>
                  </a:lnTo>
                  <a:cubicBezTo>
                    <a:pt x="71120" y="661416"/>
                    <a:pt x="0" y="590296"/>
                    <a:pt x="0" y="502666"/>
                  </a:cubicBezTo>
                  <a:close/>
                </a:path>
              </a:pathLst>
            </a:custGeom>
            <a:solidFill>
              <a:srgbClr val="FFD8CC"/>
            </a:solidFill>
          </p:spPr>
        </p:sp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674116" cy="674116"/>
            </a:xfrm>
            <a:custGeom>
              <a:avLst/>
              <a:gdLst/>
              <a:ahLst/>
              <a:cxnLst/>
              <a:rect r="r" b="b" t="t" l="l"/>
              <a:pathLst>
                <a:path h="674116" w="674116">
                  <a:moveTo>
                    <a:pt x="0" y="165100"/>
                  </a:moveTo>
                  <a:cubicBezTo>
                    <a:pt x="0" y="73914"/>
                    <a:pt x="73914" y="0"/>
                    <a:pt x="165100" y="0"/>
                  </a:cubicBezTo>
                  <a:lnTo>
                    <a:pt x="509016" y="0"/>
                  </a:lnTo>
                  <a:lnTo>
                    <a:pt x="509016" y="6350"/>
                  </a:lnTo>
                  <a:lnTo>
                    <a:pt x="509016" y="0"/>
                  </a:lnTo>
                  <a:lnTo>
                    <a:pt x="509016" y="6350"/>
                  </a:lnTo>
                  <a:lnTo>
                    <a:pt x="509016" y="0"/>
                  </a:lnTo>
                  <a:cubicBezTo>
                    <a:pt x="600202" y="0"/>
                    <a:pt x="674116" y="73914"/>
                    <a:pt x="674116" y="165100"/>
                  </a:cubicBezTo>
                  <a:lnTo>
                    <a:pt x="674116" y="509016"/>
                  </a:lnTo>
                  <a:lnTo>
                    <a:pt x="667766" y="509016"/>
                  </a:lnTo>
                  <a:lnTo>
                    <a:pt x="674116" y="509016"/>
                  </a:lnTo>
                  <a:cubicBezTo>
                    <a:pt x="674116" y="600202"/>
                    <a:pt x="600202" y="674116"/>
                    <a:pt x="509016" y="674116"/>
                  </a:cubicBezTo>
                  <a:lnTo>
                    <a:pt x="509016" y="667766"/>
                  </a:lnTo>
                  <a:lnTo>
                    <a:pt x="509016" y="674116"/>
                  </a:lnTo>
                  <a:lnTo>
                    <a:pt x="165100" y="674116"/>
                  </a:lnTo>
                  <a:lnTo>
                    <a:pt x="165100" y="667766"/>
                  </a:lnTo>
                  <a:lnTo>
                    <a:pt x="165100" y="674116"/>
                  </a:lnTo>
                  <a:cubicBezTo>
                    <a:pt x="73914" y="674116"/>
                    <a:pt x="0" y="600202"/>
                    <a:pt x="0" y="509016"/>
                  </a:cubicBezTo>
                  <a:lnTo>
                    <a:pt x="0" y="165100"/>
                  </a:lnTo>
                  <a:lnTo>
                    <a:pt x="6350" y="165100"/>
                  </a:lnTo>
                  <a:lnTo>
                    <a:pt x="0" y="165100"/>
                  </a:lnTo>
                  <a:moveTo>
                    <a:pt x="12700" y="165100"/>
                  </a:moveTo>
                  <a:lnTo>
                    <a:pt x="12700" y="509016"/>
                  </a:lnTo>
                  <a:lnTo>
                    <a:pt x="6350" y="509016"/>
                  </a:lnTo>
                  <a:lnTo>
                    <a:pt x="12700" y="509016"/>
                  </a:lnTo>
                  <a:cubicBezTo>
                    <a:pt x="12700" y="593217"/>
                    <a:pt x="80899" y="661416"/>
                    <a:pt x="165100" y="661416"/>
                  </a:cubicBezTo>
                  <a:lnTo>
                    <a:pt x="509016" y="661416"/>
                  </a:lnTo>
                  <a:cubicBezTo>
                    <a:pt x="593217" y="661416"/>
                    <a:pt x="661416" y="593217"/>
                    <a:pt x="661416" y="509016"/>
                  </a:cubicBezTo>
                  <a:lnTo>
                    <a:pt x="661416" y="165100"/>
                  </a:lnTo>
                  <a:lnTo>
                    <a:pt x="667766" y="165100"/>
                  </a:lnTo>
                  <a:lnTo>
                    <a:pt x="661416" y="165100"/>
                  </a:lnTo>
                  <a:cubicBezTo>
                    <a:pt x="661416" y="80899"/>
                    <a:pt x="593217" y="12700"/>
                    <a:pt x="509016" y="12700"/>
                  </a:cubicBezTo>
                  <a:lnTo>
                    <a:pt x="165100" y="12700"/>
                  </a:lnTo>
                  <a:lnTo>
                    <a:pt x="165100" y="6350"/>
                  </a:lnTo>
                  <a:lnTo>
                    <a:pt x="165100" y="12700"/>
                  </a:lnTo>
                  <a:cubicBezTo>
                    <a:pt x="80899" y="12700"/>
                    <a:pt x="12700" y="80899"/>
                    <a:pt x="12700" y="165100"/>
                  </a:cubicBezTo>
                  <a:close/>
                </a:path>
              </a:pathLst>
            </a:custGeom>
            <a:solidFill>
              <a:srgbClr val="E5BEB2"/>
            </a:solidFill>
          </p:spPr>
        </p:sp>
      </p:grpSp>
      <p:sp>
        <p:nvSpPr>
          <p:cNvPr name="TextBox 16" id="16"/>
          <p:cNvSpPr txBox="true"/>
          <p:nvPr/>
        </p:nvSpPr>
        <p:spPr>
          <a:xfrm rot="0">
            <a:off x="6636395" y="4712048"/>
            <a:ext cx="3801516" cy="9239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437"/>
              </a:lnSpc>
            </a:pPr>
            <a:r>
              <a:rPr lang="en-US" sz="2750" b="true">
                <a:solidFill>
                  <a:srgbClr val="403C4E"/>
                </a:solidFill>
                <a:latin typeface="Arimo Bold"/>
                <a:ea typeface="Arimo Bold"/>
                <a:cs typeface="Arimo Bold"/>
                <a:sym typeface="Arimo Bold"/>
              </a:rPr>
              <a:t>Scoprire il messaggio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6636395" y="5277445"/>
            <a:ext cx="3801516" cy="14466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62"/>
              </a:lnSpc>
            </a:pPr>
            <a:r>
              <a:rPr lang="en-US" sz="2187">
                <a:solidFill>
                  <a:srgbClr val="403C4E"/>
                </a:solidFill>
                <a:latin typeface="Open Sans"/>
                <a:ea typeface="Open Sans"/>
                <a:cs typeface="Open Sans"/>
                <a:sym typeface="Open Sans"/>
              </a:rPr>
              <a:t>Comprenderemo il messaggio di Dio per il popolo e i suoi servitori.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2993424" y="539751"/>
            <a:ext cx="12301154" cy="1730045"/>
            <a:chOff x="0" y="0"/>
            <a:chExt cx="16401538" cy="230672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10541" y="11201"/>
              <a:ext cx="16380460" cy="2284254"/>
            </a:xfrm>
            <a:custGeom>
              <a:avLst/>
              <a:gdLst/>
              <a:ahLst/>
              <a:cxnLst/>
              <a:rect r="r" b="b" t="t" l="l"/>
              <a:pathLst>
                <a:path h="2284254" w="16380460">
                  <a:moveTo>
                    <a:pt x="0" y="0"/>
                  </a:moveTo>
                  <a:lnTo>
                    <a:pt x="16380460" y="0"/>
                  </a:lnTo>
                  <a:lnTo>
                    <a:pt x="16380460" y="2284254"/>
                  </a:lnTo>
                  <a:lnTo>
                    <a:pt x="0" y="2284254"/>
                  </a:lnTo>
                  <a:close/>
                </a:path>
              </a:pathLst>
            </a:custGeom>
            <a:solidFill>
              <a:srgbClr val="FFE699"/>
            </a:solid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6401542" cy="2306656"/>
            </a:xfrm>
            <a:custGeom>
              <a:avLst/>
              <a:gdLst/>
              <a:ahLst/>
              <a:cxnLst/>
              <a:rect r="r" b="b" t="t" l="l"/>
              <a:pathLst>
                <a:path h="2306656" w="16401542">
                  <a:moveTo>
                    <a:pt x="10541" y="0"/>
                  </a:moveTo>
                  <a:lnTo>
                    <a:pt x="16391001" y="0"/>
                  </a:lnTo>
                  <a:cubicBezTo>
                    <a:pt x="16396843" y="0"/>
                    <a:pt x="16401542" y="4993"/>
                    <a:pt x="16401542" y="11201"/>
                  </a:cubicBezTo>
                  <a:lnTo>
                    <a:pt x="16401542" y="2295455"/>
                  </a:lnTo>
                  <a:cubicBezTo>
                    <a:pt x="16401542" y="2301663"/>
                    <a:pt x="16396843" y="2306656"/>
                    <a:pt x="16391001" y="2306656"/>
                  </a:cubicBezTo>
                  <a:lnTo>
                    <a:pt x="10541" y="2306656"/>
                  </a:lnTo>
                  <a:cubicBezTo>
                    <a:pt x="4699" y="2306656"/>
                    <a:pt x="0" y="2301663"/>
                    <a:pt x="0" y="2295455"/>
                  </a:cubicBezTo>
                  <a:lnTo>
                    <a:pt x="0" y="11201"/>
                  </a:lnTo>
                  <a:cubicBezTo>
                    <a:pt x="0" y="4993"/>
                    <a:pt x="4699" y="0"/>
                    <a:pt x="10541" y="0"/>
                  </a:cubicBezTo>
                  <a:moveTo>
                    <a:pt x="10541" y="22538"/>
                  </a:moveTo>
                  <a:lnTo>
                    <a:pt x="10541" y="11201"/>
                  </a:lnTo>
                  <a:lnTo>
                    <a:pt x="21082" y="11201"/>
                  </a:lnTo>
                  <a:lnTo>
                    <a:pt x="21082" y="2295455"/>
                  </a:lnTo>
                  <a:lnTo>
                    <a:pt x="10541" y="2295455"/>
                  </a:lnTo>
                  <a:lnTo>
                    <a:pt x="10541" y="2284254"/>
                  </a:lnTo>
                  <a:lnTo>
                    <a:pt x="16391001" y="2284254"/>
                  </a:lnTo>
                  <a:lnTo>
                    <a:pt x="16391001" y="2295455"/>
                  </a:lnTo>
                  <a:lnTo>
                    <a:pt x="16380461" y="2295455"/>
                  </a:lnTo>
                  <a:lnTo>
                    <a:pt x="16380461" y="11201"/>
                  </a:lnTo>
                  <a:lnTo>
                    <a:pt x="16391001" y="11201"/>
                  </a:lnTo>
                  <a:lnTo>
                    <a:pt x="16391001" y="22403"/>
                  </a:lnTo>
                  <a:lnTo>
                    <a:pt x="10541" y="22403"/>
                  </a:lnTo>
                  <a:close/>
                </a:path>
              </a:pathLst>
            </a:custGeom>
            <a:solidFill>
              <a:srgbClr val="4472C4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9525"/>
              <a:ext cx="16401538" cy="2297201"/>
            </a:xfrm>
            <a:prstGeom prst="rect">
              <a:avLst/>
            </a:prstGeom>
          </p:spPr>
          <p:txBody>
            <a:bodyPr anchor="t" rtlCol="false" tIns="50800" lIns="50800" bIns="50800" rIns="50800"/>
            <a:lstStyle/>
            <a:p>
              <a:pPr algn="ctr">
                <a:lnSpc>
                  <a:spcPts val="5759"/>
                </a:lnSpc>
              </a:pPr>
              <a:r>
                <a:rPr lang="en-US" sz="4799" b="true">
                  <a:solidFill>
                    <a:srgbClr val="2F5496"/>
                  </a:solidFill>
                  <a:latin typeface="Merriweather Bold"/>
                  <a:ea typeface="Merriweather Bold"/>
                  <a:cs typeface="Merriweather Bold"/>
                  <a:sym typeface="Merriweather Bold"/>
                </a:rPr>
                <a:t>Prima Sezione di Zaccaria (Capitoli 1-8)</a:t>
              </a:r>
            </a:p>
            <a:p>
              <a:pPr algn="ctr">
                <a:lnSpc>
                  <a:spcPts val="5759"/>
                </a:lnSpc>
              </a:pPr>
              <a:r>
                <a:rPr lang="en-US" sz="4799" b="true">
                  <a:solidFill>
                    <a:srgbClr val="2F5496"/>
                  </a:solidFill>
                  <a:latin typeface="Merriweather Bold"/>
                  <a:ea typeface="Merriweather Bold"/>
                  <a:cs typeface="Merriweather Bold"/>
                  <a:sym typeface="Merriweather Bold"/>
                </a:rPr>
                <a:t>Visioni Notturne</a:t>
              </a:r>
            </a:p>
          </p:txBody>
        </p:sp>
      </p:grpSp>
      <p:sp>
        <p:nvSpPr>
          <p:cNvPr name="TextBox 6" id="6"/>
          <p:cNvSpPr txBox="true"/>
          <p:nvPr/>
        </p:nvSpPr>
        <p:spPr>
          <a:xfrm rot="0">
            <a:off x="1523659" y="2474751"/>
            <a:ext cx="15240682" cy="70350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467519" indent="-233759" lvl="1">
              <a:lnSpc>
                <a:spcPts val="5673"/>
              </a:lnSpc>
              <a:buFont typeface="Arial"/>
              <a:buChar char="•"/>
            </a:pPr>
            <a:r>
              <a:rPr lang="en-US" sz="3099">
                <a:solidFill>
                  <a:srgbClr val="0070C0"/>
                </a:solidFill>
                <a:latin typeface="Gliker"/>
                <a:ea typeface="Gliker"/>
                <a:cs typeface="Gliker"/>
                <a:sym typeface="Gliker"/>
              </a:rPr>
              <a:t>Otto visioni simboliche:</a:t>
            </a:r>
          </a:p>
          <a:p>
            <a:pPr algn="l" marL="980579" indent="-326860" lvl="2">
              <a:lnSpc>
                <a:spcPts val="4963"/>
              </a:lnSpc>
              <a:buFont typeface="Arial"/>
              <a:buChar char="⚬"/>
            </a:pPr>
            <a:r>
              <a:rPr lang="en-US" sz="2712">
                <a:solidFill>
                  <a:srgbClr val="1F3763"/>
                </a:solidFill>
                <a:latin typeface="Gliker"/>
                <a:ea typeface="Gliker"/>
                <a:cs typeface="Gliker"/>
                <a:sym typeface="Gliker"/>
              </a:rPr>
              <a:t>Cavalli tra i mirti (1,7-17): Vigilanza divina e giudizio sulle nazioni</a:t>
            </a:r>
          </a:p>
          <a:p>
            <a:pPr algn="l" marL="980579" indent="-326860" lvl="2">
              <a:lnSpc>
                <a:spcPts val="4963"/>
              </a:lnSpc>
              <a:buFont typeface="Arial"/>
              <a:buChar char="⚬"/>
            </a:pPr>
            <a:r>
              <a:rPr lang="en-US" sz="2712">
                <a:solidFill>
                  <a:srgbClr val="1F3763"/>
                </a:solidFill>
                <a:latin typeface="Gliker"/>
                <a:ea typeface="Gliker"/>
                <a:cs typeface="Gliker"/>
                <a:sym typeface="Gliker"/>
              </a:rPr>
              <a:t>Quattro corna e quattro fabbri (2,1-4): Sconfitta dei nemici di Israele</a:t>
            </a:r>
          </a:p>
          <a:p>
            <a:pPr algn="l" marL="980579" indent="-326860" lvl="2">
              <a:lnSpc>
                <a:spcPts val="4963"/>
              </a:lnSpc>
              <a:buFont typeface="Arial"/>
              <a:buChar char="⚬"/>
            </a:pPr>
            <a:r>
              <a:rPr lang="en-US" sz="2712">
                <a:solidFill>
                  <a:srgbClr val="1F3763"/>
                </a:solidFill>
                <a:latin typeface="Gliker"/>
                <a:ea typeface="Gliker"/>
                <a:cs typeface="Gliker"/>
                <a:sym typeface="Gliker"/>
              </a:rPr>
              <a:t>Misuratore non necessario (2,5-9): Gerusalemme protetta da Dio, senza mura</a:t>
            </a:r>
          </a:p>
          <a:p>
            <a:pPr algn="l" marL="980579" indent="-326860" lvl="2">
              <a:lnSpc>
                <a:spcPts val="4963"/>
              </a:lnSpc>
              <a:buFont typeface="Arial"/>
              <a:buChar char="⚬"/>
            </a:pPr>
            <a:r>
              <a:rPr lang="en-US" sz="2712">
                <a:solidFill>
                  <a:srgbClr val="1F3763"/>
                </a:solidFill>
                <a:latin typeface="Gliker"/>
                <a:ea typeface="Gliker"/>
                <a:cs typeface="Gliker"/>
                <a:sym typeface="Gliker"/>
              </a:rPr>
              <a:t>Investitura di Giosuè, sommo sacerdote (3,1-10): Purificazione del sacerdozio</a:t>
            </a:r>
          </a:p>
          <a:p>
            <a:pPr algn="l" marL="980579" indent="-326860" lvl="2">
              <a:lnSpc>
                <a:spcPts val="4963"/>
              </a:lnSpc>
              <a:buFont typeface="Arial"/>
              <a:buChar char="⚬"/>
            </a:pPr>
            <a:r>
              <a:rPr lang="en-US" sz="2712">
                <a:solidFill>
                  <a:srgbClr val="1F3763"/>
                </a:solidFill>
                <a:latin typeface="Gliker"/>
                <a:ea typeface="Gliker"/>
                <a:cs typeface="Gliker"/>
                <a:sym typeface="Gliker"/>
              </a:rPr>
              <a:t>Candelabro e due olivi (4,1-14): Simboli di Zorobabele e Giosuè nella ricostruzione</a:t>
            </a:r>
          </a:p>
          <a:p>
            <a:pPr algn="l" marL="980579" indent="-326860" lvl="2">
              <a:lnSpc>
                <a:spcPts val="4963"/>
              </a:lnSpc>
              <a:buFont typeface="Arial"/>
              <a:buChar char="⚬"/>
            </a:pPr>
            <a:r>
              <a:rPr lang="en-US" sz="2712">
                <a:solidFill>
                  <a:srgbClr val="1F3763"/>
                </a:solidFill>
                <a:latin typeface="Gliker"/>
                <a:ea typeface="Gliker"/>
                <a:cs typeface="Gliker"/>
                <a:sym typeface="Gliker"/>
              </a:rPr>
              <a:t>Rotolo della maledizione (5,1-4): Giudizio contro l’ingiustizia</a:t>
            </a:r>
          </a:p>
          <a:p>
            <a:pPr algn="l" marL="980579" indent="-326860" lvl="2">
              <a:lnSpc>
                <a:spcPts val="4963"/>
              </a:lnSpc>
              <a:buFont typeface="Arial"/>
              <a:buChar char="⚬"/>
            </a:pPr>
            <a:r>
              <a:rPr lang="en-US" sz="2712">
                <a:solidFill>
                  <a:srgbClr val="1F3763"/>
                </a:solidFill>
                <a:latin typeface="Gliker"/>
                <a:ea typeface="Gliker"/>
                <a:cs typeface="Gliker"/>
                <a:sym typeface="Gliker"/>
              </a:rPr>
              <a:t>Donna nell’efa (5,5-11): Rimozione del male dalla comunità</a:t>
            </a:r>
          </a:p>
          <a:p>
            <a:pPr algn="l" marL="980579" indent="-326860" lvl="2">
              <a:lnSpc>
                <a:spcPts val="4963"/>
              </a:lnSpc>
              <a:buFont typeface="Arial"/>
              <a:buChar char="⚬"/>
            </a:pPr>
            <a:r>
              <a:rPr lang="en-US" sz="2712">
                <a:solidFill>
                  <a:srgbClr val="1F3763"/>
                </a:solidFill>
                <a:latin typeface="Gliker"/>
                <a:ea typeface="Gliker"/>
                <a:cs typeface="Gliker"/>
                <a:sym typeface="Gliker"/>
              </a:rPr>
              <a:t>Quattro carri (6,1-8): Giudizio finale di Dio sulle nazioni</a:t>
            </a:r>
          </a:p>
          <a:p>
            <a:pPr algn="l" marL="467519" indent="-233759" lvl="1">
              <a:lnSpc>
                <a:spcPts val="5673"/>
              </a:lnSpc>
              <a:buFont typeface="Arial"/>
              <a:buChar char="•"/>
            </a:pPr>
            <a:r>
              <a:rPr lang="en-US" sz="3099">
                <a:solidFill>
                  <a:srgbClr val="0070C0"/>
                </a:solidFill>
                <a:latin typeface="Gliker"/>
                <a:ea typeface="Gliker"/>
                <a:cs typeface="Gliker"/>
                <a:sym typeface="Gliker"/>
              </a:rPr>
              <a:t>Discorsi sul digiuno (7,1-8,23)</a:t>
            </a:r>
          </a:p>
          <a:p>
            <a:pPr algn="l" marL="980579" indent="-326860" lvl="2">
              <a:lnSpc>
                <a:spcPts val="4963"/>
              </a:lnSpc>
              <a:buFont typeface="Arial"/>
              <a:buChar char="⚬"/>
            </a:pPr>
            <a:r>
              <a:rPr lang="en-US" sz="2712">
                <a:solidFill>
                  <a:srgbClr val="1F3763"/>
                </a:solidFill>
                <a:latin typeface="Gliker"/>
                <a:ea typeface="Gliker"/>
                <a:cs typeface="Gliker"/>
                <a:sym typeface="Gliker"/>
              </a:rPr>
              <a:t>Importanza di giustizia e amore verso il prossimo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 descr="preencoded.png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Freeform 5" id="5" descr="preencoded.png"/>
          <p:cNvSpPr/>
          <p:nvPr/>
        </p:nvSpPr>
        <p:spPr>
          <a:xfrm flipH="false" flipV="false" rot="0">
            <a:off x="0" y="0"/>
            <a:ext cx="6858000" cy="10287000"/>
          </a:xfrm>
          <a:custGeom>
            <a:avLst/>
            <a:gdLst/>
            <a:ahLst/>
            <a:cxnLst/>
            <a:rect r="r" b="b" t="t" l="l"/>
            <a:pathLst>
              <a:path h="10287000" w="6858000">
                <a:moveTo>
                  <a:pt x="0" y="0"/>
                </a:moveTo>
                <a:lnTo>
                  <a:pt x="6858000" y="0"/>
                </a:lnTo>
                <a:lnTo>
                  <a:pt x="685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7850237" y="1469826"/>
            <a:ext cx="7088237" cy="9431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937"/>
              </a:lnSpc>
            </a:pPr>
            <a:r>
              <a:rPr lang="en-US" sz="5562" b="true">
                <a:solidFill>
                  <a:srgbClr val="403C4E"/>
                </a:solidFill>
                <a:latin typeface="Arimo Bold"/>
                <a:ea typeface="Arimo Bold"/>
                <a:cs typeface="Arimo Bold"/>
                <a:sym typeface="Arimo Bold"/>
              </a:rPr>
              <a:t>Le prime tre visioni</a:t>
            </a:r>
          </a:p>
        </p:txBody>
      </p:sp>
      <p:grpSp>
        <p:nvGrpSpPr>
          <p:cNvPr name="Group 7" id="7"/>
          <p:cNvGrpSpPr/>
          <p:nvPr/>
        </p:nvGrpSpPr>
        <p:grpSpPr>
          <a:xfrm rot="0">
            <a:off x="8256389" y="2838152"/>
            <a:ext cx="38100" cy="5921723"/>
            <a:chOff x="0" y="0"/>
            <a:chExt cx="50800" cy="789563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50800" cy="7895590"/>
            </a:xfrm>
            <a:custGeom>
              <a:avLst/>
              <a:gdLst/>
              <a:ahLst/>
              <a:cxnLst/>
              <a:rect r="r" b="b" t="t" l="l"/>
              <a:pathLst>
                <a:path h="7895590" w="50800">
                  <a:moveTo>
                    <a:pt x="0" y="25400"/>
                  </a:moveTo>
                  <a:cubicBezTo>
                    <a:pt x="0" y="11430"/>
                    <a:pt x="11430" y="0"/>
                    <a:pt x="25400" y="0"/>
                  </a:cubicBezTo>
                  <a:cubicBezTo>
                    <a:pt x="39370" y="0"/>
                    <a:pt x="50800" y="11430"/>
                    <a:pt x="50800" y="25400"/>
                  </a:cubicBezTo>
                  <a:lnTo>
                    <a:pt x="50800" y="7870190"/>
                  </a:lnTo>
                  <a:cubicBezTo>
                    <a:pt x="50800" y="7884160"/>
                    <a:pt x="39370" y="7895590"/>
                    <a:pt x="25400" y="7895590"/>
                  </a:cubicBezTo>
                  <a:cubicBezTo>
                    <a:pt x="11430" y="7895590"/>
                    <a:pt x="0" y="7884160"/>
                    <a:pt x="0" y="7870190"/>
                  </a:cubicBezTo>
                  <a:close/>
                </a:path>
              </a:pathLst>
            </a:custGeom>
            <a:solidFill>
              <a:srgbClr val="E5BEB2"/>
            </a:solidFill>
          </p:spPr>
        </p:sp>
      </p:grpSp>
      <p:grpSp>
        <p:nvGrpSpPr>
          <p:cNvPr name="Group 9" id="9"/>
          <p:cNvGrpSpPr/>
          <p:nvPr/>
        </p:nvGrpSpPr>
        <p:grpSpPr>
          <a:xfrm rot="0">
            <a:off x="8556277" y="3456980"/>
            <a:ext cx="992237" cy="38100"/>
            <a:chOff x="0" y="0"/>
            <a:chExt cx="1322983" cy="508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1322959" cy="50800"/>
            </a:xfrm>
            <a:custGeom>
              <a:avLst/>
              <a:gdLst/>
              <a:ahLst/>
              <a:cxnLst/>
              <a:rect r="r" b="b" t="t" l="l"/>
              <a:pathLst>
                <a:path h="50800" w="1322959">
                  <a:moveTo>
                    <a:pt x="0" y="25400"/>
                  </a:moveTo>
                  <a:cubicBezTo>
                    <a:pt x="0" y="11430"/>
                    <a:pt x="11430" y="0"/>
                    <a:pt x="25400" y="0"/>
                  </a:cubicBezTo>
                  <a:lnTo>
                    <a:pt x="1297559" y="0"/>
                  </a:lnTo>
                  <a:cubicBezTo>
                    <a:pt x="1311529" y="0"/>
                    <a:pt x="1322959" y="11430"/>
                    <a:pt x="1322959" y="25400"/>
                  </a:cubicBezTo>
                  <a:cubicBezTo>
                    <a:pt x="1322959" y="39370"/>
                    <a:pt x="1311529" y="50800"/>
                    <a:pt x="1297559" y="50800"/>
                  </a:cubicBezTo>
                  <a:lnTo>
                    <a:pt x="25400" y="50800"/>
                  </a:lnTo>
                  <a:cubicBezTo>
                    <a:pt x="11430" y="50800"/>
                    <a:pt x="0" y="39370"/>
                    <a:pt x="0" y="25400"/>
                  </a:cubicBezTo>
                  <a:close/>
                </a:path>
              </a:pathLst>
            </a:custGeom>
            <a:solidFill>
              <a:srgbClr val="E5BEB2"/>
            </a:solid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7951737" y="3152329"/>
            <a:ext cx="647402" cy="647402"/>
            <a:chOff x="0" y="0"/>
            <a:chExt cx="863203" cy="863203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6350" y="6350"/>
              <a:ext cx="850519" cy="850519"/>
            </a:xfrm>
            <a:custGeom>
              <a:avLst/>
              <a:gdLst/>
              <a:ahLst/>
              <a:cxnLst/>
              <a:rect r="r" b="b" t="t" l="l"/>
              <a:pathLst>
                <a:path h="850519" w="850519">
                  <a:moveTo>
                    <a:pt x="0" y="158750"/>
                  </a:moveTo>
                  <a:cubicBezTo>
                    <a:pt x="0" y="71120"/>
                    <a:pt x="71120" y="0"/>
                    <a:pt x="158750" y="0"/>
                  </a:cubicBezTo>
                  <a:lnTo>
                    <a:pt x="691769" y="0"/>
                  </a:lnTo>
                  <a:cubicBezTo>
                    <a:pt x="779399" y="0"/>
                    <a:pt x="850519" y="71120"/>
                    <a:pt x="850519" y="158750"/>
                  </a:cubicBezTo>
                  <a:lnTo>
                    <a:pt x="850519" y="691769"/>
                  </a:lnTo>
                  <a:cubicBezTo>
                    <a:pt x="850519" y="779399"/>
                    <a:pt x="779399" y="850519"/>
                    <a:pt x="691769" y="850519"/>
                  </a:cubicBezTo>
                  <a:lnTo>
                    <a:pt x="158750" y="850519"/>
                  </a:lnTo>
                  <a:cubicBezTo>
                    <a:pt x="71120" y="850519"/>
                    <a:pt x="0" y="779399"/>
                    <a:pt x="0" y="691769"/>
                  </a:cubicBezTo>
                  <a:close/>
                </a:path>
              </a:pathLst>
            </a:custGeom>
            <a:solidFill>
              <a:srgbClr val="FFD8CC"/>
            </a:solidFill>
          </p:spPr>
        </p:sp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863219" cy="863219"/>
            </a:xfrm>
            <a:custGeom>
              <a:avLst/>
              <a:gdLst/>
              <a:ahLst/>
              <a:cxnLst/>
              <a:rect r="r" b="b" t="t" l="l"/>
              <a:pathLst>
                <a:path h="863219" w="863219">
                  <a:moveTo>
                    <a:pt x="0" y="165100"/>
                  </a:moveTo>
                  <a:cubicBezTo>
                    <a:pt x="0" y="73914"/>
                    <a:pt x="73914" y="0"/>
                    <a:pt x="165100" y="0"/>
                  </a:cubicBezTo>
                  <a:lnTo>
                    <a:pt x="698119" y="0"/>
                  </a:lnTo>
                  <a:lnTo>
                    <a:pt x="698119" y="6350"/>
                  </a:lnTo>
                  <a:lnTo>
                    <a:pt x="698119" y="0"/>
                  </a:lnTo>
                  <a:lnTo>
                    <a:pt x="698119" y="6350"/>
                  </a:lnTo>
                  <a:lnTo>
                    <a:pt x="698119" y="0"/>
                  </a:lnTo>
                  <a:cubicBezTo>
                    <a:pt x="789305" y="0"/>
                    <a:pt x="863219" y="73914"/>
                    <a:pt x="863219" y="165100"/>
                  </a:cubicBezTo>
                  <a:lnTo>
                    <a:pt x="856869" y="165100"/>
                  </a:lnTo>
                  <a:lnTo>
                    <a:pt x="863219" y="165100"/>
                  </a:lnTo>
                  <a:lnTo>
                    <a:pt x="863219" y="698119"/>
                  </a:lnTo>
                  <a:lnTo>
                    <a:pt x="856869" y="698119"/>
                  </a:lnTo>
                  <a:lnTo>
                    <a:pt x="863219" y="698119"/>
                  </a:lnTo>
                  <a:cubicBezTo>
                    <a:pt x="863219" y="789305"/>
                    <a:pt x="789305" y="863219"/>
                    <a:pt x="698119" y="863219"/>
                  </a:cubicBezTo>
                  <a:lnTo>
                    <a:pt x="698119" y="856869"/>
                  </a:lnTo>
                  <a:lnTo>
                    <a:pt x="698119" y="863219"/>
                  </a:lnTo>
                  <a:lnTo>
                    <a:pt x="165100" y="863219"/>
                  </a:lnTo>
                  <a:lnTo>
                    <a:pt x="165100" y="856869"/>
                  </a:lnTo>
                  <a:lnTo>
                    <a:pt x="165100" y="863219"/>
                  </a:lnTo>
                  <a:cubicBezTo>
                    <a:pt x="73914" y="863219"/>
                    <a:pt x="0" y="789305"/>
                    <a:pt x="0" y="698119"/>
                  </a:cubicBezTo>
                  <a:lnTo>
                    <a:pt x="0" y="165100"/>
                  </a:lnTo>
                  <a:lnTo>
                    <a:pt x="6350" y="165100"/>
                  </a:lnTo>
                  <a:lnTo>
                    <a:pt x="0" y="165100"/>
                  </a:lnTo>
                  <a:moveTo>
                    <a:pt x="12700" y="165100"/>
                  </a:moveTo>
                  <a:lnTo>
                    <a:pt x="12700" y="698119"/>
                  </a:lnTo>
                  <a:lnTo>
                    <a:pt x="6350" y="698119"/>
                  </a:lnTo>
                  <a:lnTo>
                    <a:pt x="12700" y="698119"/>
                  </a:lnTo>
                  <a:cubicBezTo>
                    <a:pt x="12700" y="782320"/>
                    <a:pt x="80899" y="850519"/>
                    <a:pt x="165100" y="850519"/>
                  </a:cubicBezTo>
                  <a:lnTo>
                    <a:pt x="698119" y="850519"/>
                  </a:lnTo>
                  <a:cubicBezTo>
                    <a:pt x="782320" y="850519"/>
                    <a:pt x="850519" y="782320"/>
                    <a:pt x="850519" y="698119"/>
                  </a:cubicBezTo>
                  <a:lnTo>
                    <a:pt x="850519" y="165100"/>
                  </a:lnTo>
                  <a:cubicBezTo>
                    <a:pt x="850519" y="80899"/>
                    <a:pt x="782320" y="12700"/>
                    <a:pt x="698119" y="12700"/>
                  </a:cubicBezTo>
                  <a:lnTo>
                    <a:pt x="165100" y="12700"/>
                  </a:lnTo>
                  <a:lnTo>
                    <a:pt x="165100" y="6350"/>
                  </a:lnTo>
                  <a:lnTo>
                    <a:pt x="165100" y="12700"/>
                  </a:lnTo>
                  <a:cubicBezTo>
                    <a:pt x="80899" y="12700"/>
                    <a:pt x="12700" y="80899"/>
                    <a:pt x="12700" y="165100"/>
                  </a:cubicBezTo>
                  <a:close/>
                </a:path>
              </a:pathLst>
            </a:custGeom>
            <a:solidFill>
              <a:srgbClr val="E5BEB2"/>
            </a:solidFill>
          </p:spPr>
        </p:sp>
      </p:grpSp>
      <p:sp>
        <p:nvSpPr>
          <p:cNvPr name="TextBox 14" id="14"/>
          <p:cNvSpPr txBox="true"/>
          <p:nvPr/>
        </p:nvSpPr>
        <p:spPr>
          <a:xfrm rot="0">
            <a:off x="8177956" y="3301454"/>
            <a:ext cx="194816" cy="3872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12"/>
              </a:lnSpc>
            </a:pPr>
            <a:r>
              <a:rPr lang="en-US" sz="3312" b="true">
                <a:solidFill>
                  <a:srgbClr val="403C4E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9834860" y="3112145"/>
            <a:ext cx="4536136" cy="4524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437"/>
              </a:lnSpc>
            </a:pPr>
            <a:r>
              <a:rPr lang="en-US" sz="2750" b="true">
                <a:solidFill>
                  <a:srgbClr val="403C4E"/>
                </a:solidFill>
                <a:latin typeface="Merriweather Bold"/>
                <a:ea typeface="Merriweather Bold"/>
                <a:cs typeface="Merriweather Bold"/>
                <a:sym typeface="Merriweather Bold"/>
              </a:rPr>
              <a:t>Cavalli tra i mirti </a:t>
            </a:r>
            <a:r>
              <a:rPr lang="en-US" sz="2750" i="true">
                <a:solidFill>
                  <a:srgbClr val="403C4E"/>
                </a:solidFill>
                <a:latin typeface="Merriweather Italics"/>
                <a:ea typeface="Merriweather Italics"/>
                <a:cs typeface="Merriweather Italics"/>
                <a:sym typeface="Merriweather Italics"/>
              </a:rPr>
              <a:t>(</a:t>
            </a:r>
            <a:r>
              <a:rPr lang="en-US" sz="2750" i="true">
                <a:solidFill>
                  <a:srgbClr val="0E0E0E"/>
                </a:solidFill>
                <a:latin typeface="Merriweather Italics"/>
                <a:ea typeface="Merriweather Italics"/>
                <a:cs typeface="Merriweather Italics"/>
                <a:sym typeface="Merriweather Italics"/>
              </a:rPr>
              <a:t>1,7-17)</a:t>
            </a:r>
          </a:p>
          <a:p>
            <a:pPr algn="l">
              <a:lnSpc>
                <a:spcPts val="3437"/>
              </a:lnSpc>
            </a:pPr>
          </a:p>
        </p:txBody>
      </p:sp>
      <p:sp>
        <p:nvSpPr>
          <p:cNvPr name="TextBox 16" id="16"/>
          <p:cNvSpPr txBox="true"/>
          <p:nvPr/>
        </p:nvSpPr>
        <p:spPr>
          <a:xfrm rot="0">
            <a:off x="9834860" y="3648968"/>
            <a:ext cx="7460902" cy="9929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62"/>
              </a:lnSpc>
            </a:pPr>
            <a:r>
              <a:rPr lang="en-US" sz="2187">
                <a:solidFill>
                  <a:srgbClr val="403C4E"/>
                </a:solidFill>
                <a:latin typeface="Open Sans"/>
                <a:ea typeface="Open Sans"/>
                <a:cs typeface="Open Sans"/>
                <a:sym typeface="Open Sans"/>
              </a:rPr>
              <a:t>Dio vede il popolo nella prova e promette consolazione e restaurazione.</a:t>
            </a:r>
          </a:p>
        </p:txBody>
      </p:sp>
      <p:grpSp>
        <p:nvGrpSpPr>
          <p:cNvPr name="Group 17" id="17"/>
          <p:cNvGrpSpPr/>
          <p:nvPr/>
        </p:nvGrpSpPr>
        <p:grpSpPr>
          <a:xfrm rot="0">
            <a:off x="8556277" y="5827811"/>
            <a:ext cx="992237" cy="38100"/>
            <a:chOff x="0" y="0"/>
            <a:chExt cx="1322983" cy="50800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1322959" cy="50800"/>
            </a:xfrm>
            <a:custGeom>
              <a:avLst/>
              <a:gdLst/>
              <a:ahLst/>
              <a:cxnLst/>
              <a:rect r="r" b="b" t="t" l="l"/>
              <a:pathLst>
                <a:path h="50800" w="1322959">
                  <a:moveTo>
                    <a:pt x="0" y="25400"/>
                  </a:moveTo>
                  <a:cubicBezTo>
                    <a:pt x="0" y="11430"/>
                    <a:pt x="11430" y="0"/>
                    <a:pt x="25400" y="0"/>
                  </a:cubicBezTo>
                  <a:lnTo>
                    <a:pt x="1297559" y="0"/>
                  </a:lnTo>
                  <a:cubicBezTo>
                    <a:pt x="1311529" y="0"/>
                    <a:pt x="1322959" y="11430"/>
                    <a:pt x="1322959" y="25400"/>
                  </a:cubicBezTo>
                  <a:cubicBezTo>
                    <a:pt x="1322959" y="39370"/>
                    <a:pt x="1311529" y="50800"/>
                    <a:pt x="1297559" y="50800"/>
                  </a:cubicBezTo>
                  <a:lnTo>
                    <a:pt x="25400" y="50800"/>
                  </a:lnTo>
                  <a:cubicBezTo>
                    <a:pt x="11430" y="50800"/>
                    <a:pt x="0" y="39370"/>
                    <a:pt x="0" y="25400"/>
                  </a:cubicBezTo>
                  <a:close/>
                </a:path>
              </a:pathLst>
            </a:custGeom>
            <a:solidFill>
              <a:srgbClr val="E5BEB2"/>
            </a:solidFill>
          </p:spPr>
        </p:sp>
      </p:grpSp>
      <p:grpSp>
        <p:nvGrpSpPr>
          <p:cNvPr name="Group 19" id="19"/>
          <p:cNvGrpSpPr/>
          <p:nvPr/>
        </p:nvGrpSpPr>
        <p:grpSpPr>
          <a:xfrm rot="0">
            <a:off x="7951737" y="5523160"/>
            <a:ext cx="647402" cy="647403"/>
            <a:chOff x="0" y="0"/>
            <a:chExt cx="863203" cy="863203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6350" y="6350"/>
              <a:ext cx="850519" cy="850519"/>
            </a:xfrm>
            <a:custGeom>
              <a:avLst/>
              <a:gdLst/>
              <a:ahLst/>
              <a:cxnLst/>
              <a:rect r="r" b="b" t="t" l="l"/>
              <a:pathLst>
                <a:path h="850519" w="850519">
                  <a:moveTo>
                    <a:pt x="0" y="158750"/>
                  </a:moveTo>
                  <a:cubicBezTo>
                    <a:pt x="0" y="71120"/>
                    <a:pt x="71120" y="0"/>
                    <a:pt x="158750" y="0"/>
                  </a:cubicBezTo>
                  <a:lnTo>
                    <a:pt x="691769" y="0"/>
                  </a:lnTo>
                  <a:cubicBezTo>
                    <a:pt x="779399" y="0"/>
                    <a:pt x="850519" y="71120"/>
                    <a:pt x="850519" y="158750"/>
                  </a:cubicBezTo>
                  <a:lnTo>
                    <a:pt x="850519" y="691769"/>
                  </a:lnTo>
                  <a:cubicBezTo>
                    <a:pt x="850519" y="779399"/>
                    <a:pt x="779399" y="850519"/>
                    <a:pt x="691769" y="850519"/>
                  </a:cubicBezTo>
                  <a:lnTo>
                    <a:pt x="158750" y="850519"/>
                  </a:lnTo>
                  <a:cubicBezTo>
                    <a:pt x="71120" y="850519"/>
                    <a:pt x="0" y="779399"/>
                    <a:pt x="0" y="691769"/>
                  </a:cubicBezTo>
                  <a:close/>
                </a:path>
              </a:pathLst>
            </a:custGeom>
            <a:solidFill>
              <a:srgbClr val="FFD8CC"/>
            </a:solidFill>
          </p:spPr>
        </p:sp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863219" cy="863219"/>
            </a:xfrm>
            <a:custGeom>
              <a:avLst/>
              <a:gdLst/>
              <a:ahLst/>
              <a:cxnLst/>
              <a:rect r="r" b="b" t="t" l="l"/>
              <a:pathLst>
                <a:path h="863219" w="863219">
                  <a:moveTo>
                    <a:pt x="0" y="165100"/>
                  </a:moveTo>
                  <a:cubicBezTo>
                    <a:pt x="0" y="73914"/>
                    <a:pt x="73914" y="0"/>
                    <a:pt x="165100" y="0"/>
                  </a:cubicBezTo>
                  <a:lnTo>
                    <a:pt x="698119" y="0"/>
                  </a:lnTo>
                  <a:lnTo>
                    <a:pt x="698119" y="6350"/>
                  </a:lnTo>
                  <a:lnTo>
                    <a:pt x="698119" y="0"/>
                  </a:lnTo>
                  <a:lnTo>
                    <a:pt x="698119" y="6350"/>
                  </a:lnTo>
                  <a:lnTo>
                    <a:pt x="698119" y="0"/>
                  </a:lnTo>
                  <a:cubicBezTo>
                    <a:pt x="789305" y="0"/>
                    <a:pt x="863219" y="73914"/>
                    <a:pt x="863219" y="165100"/>
                  </a:cubicBezTo>
                  <a:lnTo>
                    <a:pt x="856869" y="165100"/>
                  </a:lnTo>
                  <a:lnTo>
                    <a:pt x="863219" y="165100"/>
                  </a:lnTo>
                  <a:lnTo>
                    <a:pt x="863219" y="698119"/>
                  </a:lnTo>
                  <a:lnTo>
                    <a:pt x="856869" y="698119"/>
                  </a:lnTo>
                  <a:lnTo>
                    <a:pt x="863219" y="698119"/>
                  </a:lnTo>
                  <a:cubicBezTo>
                    <a:pt x="863219" y="789305"/>
                    <a:pt x="789305" y="863219"/>
                    <a:pt x="698119" y="863219"/>
                  </a:cubicBezTo>
                  <a:lnTo>
                    <a:pt x="698119" y="856869"/>
                  </a:lnTo>
                  <a:lnTo>
                    <a:pt x="698119" y="863219"/>
                  </a:lnTo>
                  <a:lnTo>
                    <a:pt x="165100" y="863219"/>
                  </a:lnTo>
                  <a:lnTo>
                    <a:pt x="165100" y="856869"/>
                  </a:lnTo>
                  <a:lnTo>
                    <a:pt x="165100" y="863219"/>
                  </a:lnTo>
                  <a:cubicBezTo>
                    <a:pt x="73914" y="863219"/>
                    <a:pt x="0" y="789305"/>
                    <a:pt x="0" y="698119"/>
                  </a:cubicBezTo>
                  <a:lnTo>
                    <a:pt x="0" y="165100"/>
                  </a:lnTo>
                  <a:lnTo>
                    <a:pt x="6350" y="165100"/>
                  </a:lnTo>
                  <a:lnTo>
                    <a:pt x="0" y="165100"/>
                  </a:lnTo>
                  <a:moveTo>
                    <a:pt x="12700" y="165100"/>
                  </a:moveTo>
                  <a:lnTo>
                    <a:pt x="12700" y="698119"/>
                  </a:lnTo>
                  <a:lnTo>
                    <a:pt x="6350" y="698119"/>
                  </a:lnTo>
                  <a:lnTo>
                    <a:pt x="12700" y="698119"/>
                  </a:lnTo>
                  <a:cubicBezTo>
                    <a:pt x="12700" y="782320"/>
                    <a:pt x="80899" y="850519"/>
                    <a:pt x="165100" y="850519"/>
                  </a:cubicBezTo>
                  <a:lnTo>
                    <a:pt x="698119" y="850519"/>
                  </a:lnTo>
                  <a:cubicBezTo>
                    <a:pt x="782320" y="850519"/>
                    <a:pt x="850519" y="782320"/>
                    <a:pt x="850519" y="698119"/>
                  </a:cubicBezTo>
                  <a:lnTo>
                    <a:pt x="850519" y="165100"/>
                  </a:lnTo>
                  <a:cubicBezTo>
                    <a:pt x="850519" y="80899"/>
                    <a:pt x="782320" y="12700"/>
                    <a:pt x="698119" y="12700"/>
                  </a:cubicBezTo>
                  <a:lnTo>
                    <a:pt x="165100" y="12700"/>
                  </a:lnTo>
                  <a:lnTo>
                    <a:pt x="165100" y="6350"/>
                  </a:lnTo>
                  <a:lnTo>
                    <a:pt x="165100" y="12700"/>
                  </a:lnTo>
                  <a:cubicBezTo>
                    <a:pt x="80899" y="12700"/>
                    <a:pt x="12700" y="80899"/>
                    <a:pt x="12700" y="165100"/>
                  </a:cubicBezTo>
                  <a:close/>
                </a:path>
              </a:pathLst>
            </a:custGeom>
            <a:solidFill>
              <a:srgbClr val="E5BEB2"/>
            </a:solidFill>
          </p:spPr>
        </p:sp>
      </p:grpSp>
      <p:sp>
        <p:nvSpPr>
          <p:cNvPr name="TextBox 22" id="22"/>
          <p:cNvSpPr txBox="true"/>
          <p:nvPr/>
        </p:nvSpPr>
        <p:spPr>
          <a:xfrm rot="0">
            <a:off x="8146702" y="5672286"/>
            <a:ext cx="257324" cy="3872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12"/>
              </a:lnSpc>
            </a:pPr>
            <a:r>
              <a:rPr lang="en-US" sz="3312" b="true">
                <a:solidFill>
                  <a:srgbClr val="403C4E"/>
                </a:solidFill>
                <a:latin typeface="Arimo Bold"/>
                <a:ea typeface="Arimo Bold"/>
                <a:cs typeface="Arimo Bold"/>
                <a:sym typeface="Arimo Bold"/>
              </a:rPr>
              <a:t>2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9834860" y="5454402"/>
            <a:ext cx="6835916" cy="4810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437"/>
              </a:lnSpc>
            </a:pPr>
            <a:r>
              <a:rPr lang="en-US" sz="2750" b="true">
                <a:solidFill>
                  <a:srgbClr val="403C4E"/>
                </a:solidFill>
                <a:latin typeface="Arimo Bold"/>
                <a:ea typeface="Arimo Bold"/>
                <a:cs typeface="Arimo Bold"/>
                <a:sym typeface="Arimo Bold"/>
              </a:rPr>
              <a:t>Quattro corna e quattro fabbri </a:t>
            </a:r>
            <a:r>
              <a:rPr lang="en-US" b="true" sz="2750" i="true">
                <a:solidFill>
                  <a:srgbClr val="403C4E"/>
                </a:solidFill>
                <a:latin typeface="Arimo Bold Italics"/>
                <a:ea typeface="Arimo Bold Italics"/>
                <a:cs typeface="Arimo Bold Italics"/>
                <a:sym typeface="Arimo Bold Italics"/>
              </a:rPr>
              <a:t>(2,1-4)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9834860" y="6019800"/>
            <a:ext cx="7460902" cy="5393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62"/>
              </a:lnSpc>
            </a:pPr>
            <a:r>
              <a:rPr lang="en-US" sz="2187">
                <a:solidFill>
                  <a:srgbClr val="403C4E"/>
                </a:solidFill>
                <a:latin typeface="Open Sans"/>
                <a:ea typeface="Open Sans"/>
                <a:cs typeface="Open Sans"/>
                <a:sym typeface="Open Sans"/>
              </a:rPr>
              <a:t>Dio abbatte le potenze ostili al suo popolo.</a:t>
            </a:r>
          </a:p>
        </p:txBody>
      </p:sp>
      <p:grpSp>
        <p:nvGrpSpPr>
          <p:cNvPr name="Group 25" id="25"/>
          <p:cNvGrpSpPr/>
          <p:nvPr/>
        </p:nvGrpSpPr>
        <p:grpSpPr>
          <a:xfrm rot="0">
            <a:off x="8556277" y="7745016"/>
            <a:ext cx="992237" cy="38100"/>
            <a:chOff x="0" y="0"/>
            <a:chExt cx="1322983" cy="50800"/>
          </a:xfrm>
        </p:grpSpPr>
        <p:sp>
          <p:nvSpPr>
            <p:cNvPr name="Freeform 26" id="26"/>
            <p:cNvSpPr/>
            <p:nvPr/>
          </p:nvSpPr>
          <p:spPr>
            <a:xfrm flipH="false" flipV="false" rot="0">
              <a:off x="0" y="0"/>
              <a:ext cx="1322959" cy="50800"/>
            </a:xfrm>
            <a:custGeom>
              <a:avLst/>
              <a:gdLst/>
              <a:ahLst/>
              <a:cxnLst/>
              <a:rect r="r" b="b" t="t" l="l"/>
              <a:pathLst>
                <a:path h="50800" w="1322959">
                  <a:moveTo>
                    <a:pt x="0" y="25400"/>
                  </a:moveTo>
                  <a:cubicBezTo>
                    <a:pt x="0" y="11430"/>
                    <a:pt x="11430" y="0"/>
                    <a:pt x="25400" y="0"/>
                  </a:cubicBezTo>
                  <a:lnTo>
                    <a:pt x="1297559" y="0"/>
                  </a:lnTo>
                  <a:cubicBezTo>
                    <a:pt x="1311529" y="0"/>
                    <a:pt x="1322959" y="11430"/>
                    <a:pt x="1322959" y="25400"/>
                  </a:cubicBezTo>
                  <a:cubicBezTo>
                    <a:pt x="1322959" y="39370"/>
                    <a:pt x="1311529" y="50800"/>
                    <a:pt x="1297559" y="50800"/>
                  </a:cubicBezTo>
                  <a:lnTo>
                    <a:pt x="25400" y="50800"/>
                  </a:lnTo>
                  <a:cubicBezTo>
                    <a:pt x="11430" y="50800"/>
                    <a:pt x="0" y="39370"/>
                    <a:pt x="0" y="25400"/>
                  </a:cubicBezTo>
                  <a:close/>
                </a:path>
              </a:pathLst>
            </a:custGeom>
            <a:solidFill>
              <a:srgbClr val="E5BEB2"/>
            </a:solidFill>
          </p:spPr>
        </p:sp>
      </p:grpSp>
      <p:grpSp>
        <p:nvGrpSpPr>
          <p:cNvPr name="Group 27" id="27"/>
          <p:cNvGrpSpPr/>
          <p:nvPr/>
        </p:nvGrpSpPr>
        <p:grpSpPr>
          <a:xfrm rot="0">
            <a:off x="7951737" y="7440365"/>
            <a:ext cx="647402" cy="647403"/>
            <a:chOff x="0" y="0"/>
            <a:chExt cx="863203" cy="863203"/>
          </a:xfrm>
        </p:grpSpPr>
        <p:sp>
          <p:nvSpPr>
            <p:cNvPr name="Freeform 28" id="28"/>
            <p:cNvSpPr/>
            <p:nvPr/>
          </p:nvSpPr>
          <p:spPr>
            <a:xfrm flipH="false" flipV="false" rot="0">
              <a:off x="6350" y="6350"/>
              <a:ext cx="850519" cy="850519"/>
            </a:xfrm>
            <a:custGeom>
              <a:avLst/>
              <a:gdLst/>
              <a:ahLst/>
              <a:cxnLst/>
              <a:rect r="r" b="b" t="t" l="l"/>
              <a:pathLst>
                <a:path h="850519" w="850519">
                  <a:moveTo>
                    <a:pt x="0" y="158750"/>
                  </a:moveTo>
                  <a:cubicBezTo>
                    <a:pt x="0" y="71120"/>
                    <a:pt x="71120" y="0"/>
                    <a:pt x="158750" y="0"/>
                  </a:cubicBezTo>
                  <a:lnTo>
                    <a:pt x="691769" y="0"/>
                  </a:lnTo>
                  <a:cubicBezTo>
                    <a:pt x="779399" y="0"/>
                    <a:pt x="850519" y="71120"/>
                    <a:pt x="850519" y="158750"/>
                  </a:cubicBezTo>
                  <a:lnTo>
                    <a:pt x="850519" y="691769"/>
                  </a:lnTo>
                  <a:cubicBezTo>
                    <a:pt x="850519" y="779399"/>
                    <a:pt x="779399" y="850519"/>
                    <a:pt x="691769" y="850519"/>
                  </a:cubicBezTo>
                  <a:lnTo>
                    <a:pt x="158750" y="850519"/>
                  </a:lnTo>
                  <a:cubicBezTo>
                    <a:pt x="71120" y="850519"/>
                    <a:pt x="0" y="779399"/>
                    <a:pt x="0" y="691769"/>
                  </a:cubicBezTo>
                  <a:close/>
                </a:path>
              </a:pathLst>
            </a:custGeom>
            <a:solidFill>
              <a:srgbClr val="FFD8CC"/>
            </a:solidFill>
          </p:spPr>
        </p:sp>
        <p:sp>
          <p:nvSpPr>
            <p:cNvPr name="Freeform 29" id="29"/>
            <p:cNvSpPr/>
            <p:nvPr/>
          </p:nvSpPr>
          <p:spPr>
            <a:xfrm flipH="false" flipV="false" rot="0">
              <a:off x="0" y="0"/>
              <a:ext cx="863219" cy="863219"/>
            </a:xfrm>
            <a:custGeom>
              <a:avLst/>
              <a:gdLst/>
              <a:ahLst/>
              <a:cxnLst/>
              <a:rect r="r" b="b" t="t" l="l"/>
              <a:pathLst>
                <a:path h="863219" w="863219">
                  <a:moveTo>
                    <a:pt x="0" y="165100"/>
                  </a:moveTo>
                  <a:cubicBezTo>
                    <a:pt x="0" y="73914"/>
                    <a:pt x="73914" y="0"/>
                    <a:pt x="165100" y="0"/>
                  </a:cubicBezTo>
                  <a:lnTo>
                    <a:pt x="698119" y="0"/>
                  </a:lnTo>
                  <a:lnTo>
                    <a:pt x="698119" y="6350"/>
                  </a:lnTo>
                  <a:lnTo>
                    <a:pt x="698119" y="0"/>
                  </a:lnTo>
                  <a:lnTo>
                    <a:pt x="698119" y="6350"/>
                  </a:lnTo>
                  <a:lnTo>
                    <a:pt x="698119" y="0"/>
                  </a:lnTo>
                  <a:cubicBezTo>
                    <a:pt x="789305" y="0"/>
                    <a:pt x="863219" y="73914"/>
                    <a:pt x="863219" y="165100"/>
                  </a:cubicBezTo>
                  <a:lnTo>
                    <a:pt x="856869" y="165100"/>
                  </a:lnTo>
                  <a:lnTo>
                    <a:pt x="863219" y="165100"/>
                  </a:lnTo>
                  <a:lnTo>
                    <a:pt x="863219" y="698119"/>
                  </a:lnTo>
                  <a:lnTo>
                    <a:pt x="856869" y="698119"/>
                  </a:lnTo>
                  <a:lnTo>
                    <a:pt x="863219" y="698119"/>
                  </a:lnTo>
                  <a:cubicBezTo>
                    <a:pt x="863219" y="789305"/>
                    <a:pt x="789305" y="863219"/>
                    <a:pt x="698119" y="863219"/>
                  </a:cubicBezTo>
                  <a:lnTo>
                    <a:pt x="698119" y="856869"/>
                  </a:lnTo>
                  <a:lnTo>
                    <a:pt x="698119" y="863219"/>
                  </a:lnTo>
                  <a:lnTo>
                    <a:pt x="165100" y="863219"/>
                  </a:lnTo>
                  <a:lnTo>
                    <a:pt x="165100" y="856869"/>
                  </a:lnTo>
                  <a:lnTo>
                    <a:pt x="165100" y="863219"/>
                  </a:lnTo>
                  <a:cubicBezTo>
                    <a:pt x="73914" y="863219"/>
                    <a:pt x="0" y="789305"/>
                    <a:pt x="0" y="698119"/>
                  </a:cubicBezTo>
                  <a:lnTo>
                    <a:pt x="0" y="165100"/>
                  </a:lnTo>
                  <a:lnTo>
                    <a:pt x="6350" y="165100"/>
                  </a:lnTo>
                  <a:lnTo>
                    <a:pt x="0" y="165100"/>
                  </a:lnTo>
                  <a:moveTo>
                    <a:pt x="12700" y="165100"/>
                  </a:moveTo>
                  <a:lnTo>
                    <a:pt x="12700" y="698119"/>
                  </a:lnTo>
                  <a:lnTo>
                    <a:pt x="6350" y="698119"/>
                  </a:lnTo>
                  <a:lnTo>
                    <a:pt x="12700" y="698119"/>
                  </a:lnTo>
                  <a:cubicBezTo>
                    <a:pt x="12700" y="782320"/>
                    <a:pt x="80899" y="850519"/>
                    <a:pt x="165100" y="850519"/>
                  </a:cubicBezTo>
                  <a:lnTo>
                    <a:pt x="698119" y="850519"/>
                  </a:lnTo>
                  <a:cubicBezTo>
                    <a:pt x="782320" y="850519"/>
                    <a:pt x="850519" y="782320"/>
                    <a:pt x="850519" y="698119"/>
                  </a:cubicBezTo>
                  <a:lnTo>
                    <a:pt x="850519" y="165100"/>
                  </a:lnTo>
                  <a:cubicBezTo>
                    <a:pt x="850519" y="80899"/>
                    <a:pt x="782320" y="12700"/>
                    <a:pt x="698119" y="12700"/>
                  </a:cubicBezTo>
                  <a:lnTo>
                    <a:pt x="165100" y="12700"/>
                  </a:lnTo>
                  <a:lnTo>
                    <a:pt x="165100" y="6350"/>
                  </a:lnTo>
                  <a:lnTo>
                    <a:pt x="165100" y="12700"/>
                  </a:lnTo>
                  <a:cubicBezTo>
                    <a:pt x="80899" y="12700"/>
                    <a:pt x="12700" y="80899"/>
                    <a:pt x="12700" y="165100"/>
                  </a:cubicBezTo>
                  <a:close/>
                </a:path>
              </a:pathLst>
            </a:custGeom>
            <a:solidFill>
              <a:srgbClr val="E5BEB2"/>
            </a:solidFill>
          </p:spPr>
        </p:sp>
      </p:grpSp>
      <p:sp>
        <p:nvSpPr>
          <p:cNvPr name="TextBox 30" id="30"/>
          <p:cNvSpPr txBox="true"/>
          <p:nvPr/>
        </p:nvSpPr>
        <p:spPr>
          <a:xfrm rot="0">
            <a:off x="8155038" y="7589490"/>
            <a:ext cx="240804" cy="3872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12"/>
              </a:lnSpc>
            </a:pPr>
            <a:r>
              <a:rPr lang="en-US" sz="3312" b="true">
                <a:solidFill>
                  <a:srgbClr val="403C4E"/>
                </a:solidFill>
                <a:latin typeface="Arimo Bold"/>
                <a:ea typeface="Arimo Bold"/>
                <a:cs typeface="Arimo Bold"/>
                <a:sym typeface="Arimo Bold"/>
              </a:rPr>
              <a:t>3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9834860" y="7371606"/>
            <a:ext cx="7563870" cy="4810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437"/>
              </a:lnSpc>
            </a:pPr>
            <a:r>
              <a:rPr lang="en-US" sz="2750" b="true">
                <a:solidFill>
                  <a:srgbClr val="403C4E"/>
                </a:solidFill>
                <a:latin typeface="Arimo Bold"/>
                <a:ea typeface="Arimo Bold"/>
                <a:cs typeface="Arimo Bold"/>
                <a:sym typeface="Arimo Bold"/>
              </a:rPr>
              <a:t>Uomo con la corda per misurare </a:t>
            </a:r>
            <a:r>
              <a:rPr lang="en-US" b="true" sz="2750" i="true">
                <a:solidFill>
                  <a:srgbClr val="403C4E"/>
                </a:solidFill>
                <a:latin typeface="Arimo Bold Italics"/>
                <a:ea typeface="Arimo Bold Italics"/>
                <a:cs typeface="Arimo Bold Italics"/>
                <a:sym typeface="Arimo Bold Italics"/>
              </a:rPr>
              <a:t>(2,5-9)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9834860" y="7937004"/>
            <a:ext cx="7460902" cy="5393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62"/>
              </a:lnSpc>
            </a:pPr>
            <a:r>
              <a:rPr lang="en-US" sz="2187">
                <a:solidFill>
                  <a:srgbClr val="403C4E"/>
                </a:solidFill>
                <a:latin typeface="Open Sans"/>
                <a:ea typeface="Open Sans"/>
                <a:cs typeface="Open Sans"/>
                <a:sym typeface="Open Sans"/>
              </a:rPr>
              <a:t>Dio prepara la nuova Gerusalemme per il suo popolo.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 descr="preencoded.png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TextBox 5" id="5"/>
          <p:cNvSpPr txBox="true"/>
          <p:nvPr/>
        </p:nvSpPr>
        <p:spPr>
          <a:xfrm rot="0">
            <a:off x="2622263" y="259674"/>
            <a:ext cx="13648900" cy="8790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05"/>
              </a:lnSpc>
            </a:pPr>
            <a:r>
              <a:rPr lang="en-US" sz="2804" b="true">
                <a:solidFill>
                  <a:srgbClr val="0070C0"/>
                </a:solidFill>
                <a:latin typeface="Merriweather Bold"/>
                <a:ea typeface="Merriweather Bold"/>
                <a:cs typeface="Merriweather Bold"/>
                <a:sym typeface="Merriweather Bold"/>
              </a:rPr>
              <a:t>1. Cavalli tra i mirti </a:t>
            </a:r>
            <a:r>
              <a:rPr lang="en-US" sz="2804" i="true">
                <a:solidFill>
                  <a:srgbClr val="0070C0"/>
                </a:solidFill>
                <a:latin typeface="Merriweather Italics"/>
                <a:ea typeface="Merriweather Italics"/>
                <a:cs typeface="Merriweather Italics"/>
                <a:sym typeface="Merriweather Italics"/>
              </a:rPr>
              <a:t>(1,7-17): castigo delle nazioni e benedizione di Gerusalemme</a:t>
            </a:r>
          </a:p>
          <a:p>
            <a:pPr algn="l">
              <a:lnSpc>
                <a:spcPts val="3505"/>
              </a:lnSpc>
            </a:pPr>
          </a:p>
        </p:txBody>
      </p:sp>
      <p:sp>
        <p:nvSpPr>
          <p:cNvPr name="TextBox 6" id="6"/>
          <p:cNvSpPr txBox="true"/>
          <p:nvPr/>
        </p:nvSpPr>
        <p:spPr>
          <a:xfrm rot="0">
            <a:off x="602143" y="990600"/>
            <a:ext cx="17083715" cy="91986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200"/>
              </a:lnSpc>
            </a:pPr>
            <a:r>
              <a:rPr lang="en-US" sz="2400">
                <a:solidFill>
                  <a:srgbClr val="808080"/>
                </a:solidFill>
                <a:latin typeface="Bree Serif"/>
                <a:ea typeface="Bree Serif"/>
                <a:cs typeface="Bree Serif"/>
                <a:sym typeface="Bree Serif"/>
              </a:rPr>
              <a:t>¹Nell’ottavo mese dell’anno secondo di Dario, fu rivolta questa parola del Signore al profeta Zaccaria, figlio di Berechia, figlio di Iddo: ²«Il Signore si è molto sdegnato contro i vostri padri. ³Tu dunque riferirai loro: Così dice il Signore degli eserciti: </a:t>
            </a:r>
            <a:r>
              <a:rPr lang="en-US" sz="2400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Tornate a me</a:t>
            </a:r>
            <a:r>
              <a:rPr lang="en-US" sz="2400">
                <a:solidFill>
                  <a:srgbClr val="808080"/>
                </a:solidFill>
                <a:latin typeface="Bree Serif"/>
                <a:ea typeface="Bree Serif"/>
                <a:cs typeface="Bree Serif"/>
                <a:sym typeface="Bree Serif"/>
              </a:rPr>
              <a:t> – oracolo del Signore degli eserciti – </a:t>
            </a:r>
            <a:r>
              <a:rPr lang="en-US" sz="2400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e io tornerò a voi</a:t>
            </a:r>
            <a:r>
              <a:rPr lang="en-US" sz="2400">
                <a:solidFill>
                  <a:srgbClr val="808080"/>
                </a:solidFill>
                <a:latin typeface="Bree Serif"/>
                <a:ea typeface="Bree Serif"/>
                <a:cs typeface="Bree Serif"/>
                <a:sym typeface="Bree Serif"/>
              </a:rPr>
              <a:t>, dice il Signore degli eserciti. ⁴Non siate come i vostri padri, ai quali i profeti di un tempo andavano gridando: “Dice il Signore degli eserciti: Tornate indietro dal vostro cammino perverso e dalle vostre opere malvagie”. Ma essi non vollero ascoltare e non mi prestarono attenzione, oracolo del Signore. ⁵Dove sono i vostri padri? I profeti forse vivranno sempre? ⁶Le parole e le leggi che io avevo comunicato ai miei servi, i profeti, non si sono forse adempiute per i padri vostri? Essi sono tornati e hanno detto: “Quanto il Signore degli eserciti ci aveva minacciato a causa dei nostri traviamenti e delle nostre colpe, l’ha eseguito sopra di noi”».</a:t>
            </a:r>
          </a:p>
          <a:p>
            <a:pPr algn="just">
              <a:lnSpc>
                <a:spcPts val="3200"/>
              </a:lnSpc>
            </a:pPr>
          </a:p>
          <a:p>
            <a:pPr algn="just">
              <a:lnSpc>
                <a:spcPts val="3200"/>
              </a:lnSpc>
            </a:pPr>
            <a:r>
              <a:rPr lang="en-US" sz="2400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⁷Il ventiquattro dell’undicesimo mese, cioè il mese di Sebat, l’anno secondo di Dario, questa parola del Signore fu rivolta al profeta Zaccaria, figlio di Berechia, figlio di Iddo. ⁸Io ebbi una visione di notte. Un uomo, in groppa a un </a:t>
            </a:r>
            <a:r>
              <a:rPr lang="en-US" sz="2400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cavallo rosso</a:t>
            </a:r>
            <a:r>
              <a:rPr lang="en-US" sz="2400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, stava fra i mirti in una valle profonda; dietro a lui stavano altri cavalli rossi, sauri e bianchi. ⁹Io domandai: «Mio signore, che cosa significano queste cose?». L’angelo che parlava con me mi rispose: «Io ti indicherò ciò che esse significano». ¹⁰Allora l’uomo che stava fra i mirti prese a dire: «Questi sono coloro che il Signore ha inviato a percorrere la terra». ¹¹Si rivolsero infatti all’angelo del Signore che stava fra i mirti e gli dissero: «Abbiamo percorso la terra: </a:t>
            </a:r>
            <a:r>
              <a:rPr lang="en-US" sz="2400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è tutta tranquilla</a:t>
            </a:r>
            <a:r>
              <a:rPr lang="en-US" sz="2400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». </a:t>
            </a:r>
          </a:p>
          <a:p>
            <a:pPr algn="just">
              <a:lnSpc>
                <a:spcPts val="3200"/>
              </a:lnSpc>
            </a:pPr>
            <a:r>
              <a:rPr lang="en-US" sz="2400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¹²Allora l’angelo del Signore disse: «Signore degli eserciti, fino a quando rifiuterai di avere pietà di Gerusalemme e delle città di Giuda, contro le quali sei sdegnato? Sono ormai </a:t>
            </a:r>
            <a:r>
              <a:rPr lang="en-US" sz="2400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settant’anni!</a:t>
            </a:r>
            <a:r>
              <a:rPr lang="en-US" sz="2400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». ¹³E all’angelo che parlava con me il Signore rivolse parole buone, piene di conforto. ¹⁴Poi l’angelo che parlava con me mi disse: «Fa’ sapere questo: Così dice il Signore degli eserciti: </a:t>
            </a:r>
            <a:r>
              <a:rPr lang="en-US" sz="2400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Io sono molto geloso di Gerusalemme</a:t>
            </a:r>
            <a:r>
              <a:rPr lang="en-US" sz="2400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 e di Sion, ¹⁵ma </a:t>
            </a:r>
            <a:r>
              <a:rPr lang="en-US" sz="2400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ardo di sdegno contro le nazioni superbe</a:t>
            </a:r>
            <a:r>
              <a:rPr lang="en-US" sz="2400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, poiché, mentre io ero poco sdegnato, esse cooperarono al disastro. ¹⁶Perciò dice il Signore: Io di nuovo mi volgo con compassione a Gerusalemme: </a:t>
            </a:r>
            <a:r>
              <a:rPr lang="en-US" sz="2400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la mia casa vi sarà riedificata </a:t>
            </a:r>
            <a:r>
              <a:rPr lang="en-US" sz="2400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– oracolo del Signore degli eserciti – e la corda del muratore sarà tesa di nuovo sopra Gerusalemme. ¹⁷Fa’ sapere anche questo: Così dice il Signore degli eserciti: Le mie città avranno sovrabbondanza di beni, il Signore consolerà ancora Sion ed </a:t>
            </a:r>
            <a:r>
              <a:rPr lang="en-US" sz="2400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eleggerà di nuovo Gerusalemme</a:t>
            </a:r>
            <a:r>
              <a:rPr lang="en-US" sz="2400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». 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 descr="preencoded.png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TextBox 5" id="5"/>
          <p:cNvSpPr txBox="true"/>
          <p:nvPr/>
        </p:nvSpPr>
        <p:spPr>
          <a:xfrm rot="0">
            <a:off x="840951" y="299654"/>
            <a:ext cx="10802409" cy="65103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250"/>
              </a:lnSpc>
            </a:pPr>
            <a:r>
              <a:rPr lang="en-US" sz="3500">
                <a:solidFill>
                  <a:srgbClr val="0E0E0E"/>
                </a:solidFill>
                <a:latin typeface="Gliker"/>
                <a:ea typeface="Gliker"/>
                <a:cs typeface="Gliker"/>
                <a:sym typeface="Gliker"/>
              </a:rPr>
              <a:t>Cavalli tra i mirti: il Dio che vede e interviene</a:t>
            </a:r>
          </a:p>
          <a:p>
            <a:pPr algn="ctr">
              <a:lnSpc>
                <a:spcPts val="3000"/>
              </a:lnSpc>
            </a:pPr>
          </a:p>
          <a:p>
            <a:pPr algn="l" marL="339328" indent="-169664" lvl="1">
              <a:lnSpc>
                <a:spcPts val="3374"/>
              </a:lnSpc>
              <a:buAutoNum type="arabicPeriod" startAt="1"/>
            </a:pPr>
            <a:r>
              <a:rPr lang="en-US" b="true" sz="2249">
                <a:solidFill>
                  <a:srgbClr val="0E0E0E"/>
                </a:solidFill>
                <a:latin typeface="Gliker Bold"/>
                <a:ea typeface="Gliker Bold"/>
                <a:cs typeface="Gliker Bold"/>
                <a:sym typeface="Gliker Bold"/>
              </a:rPr>
              <a:t>La «falsa» tranquillità:</a:t>
            </a:r>
          </a:p>
          <a:p>
            <a:pPr algn="l" marL="873125" indent="-291042" lvl="2">
              <a:lnSpc>
                <a:spcPts val="3000"/>
              </a:lnSpc>
              <a:buAutoNum type="arabicPeriod" startAt="1"/>
            </a:pPr>
            <a:r>
              <a:rPr lang="en-US" sz="2000">
                <a:solidFill>
                  <a:srgbClr val="0E0E0E"/>
                </a:solidFill>
                <a:latin typeface="Gliker"/>
                <a:ea typeface="Gliker"/>
                <a:cs typeface="Gliker"/>
                <a:sym typeface="Gliker"/>
              </a:rPr>
              <a:t>• Dio non è assente, anche quando la terra sembra “tranquilla” (Zc 1,11).</a:t>
            </a:r>
          </a:p>
          <a:p>
            <a:pPr algn="l" marL="873125" indent="-291042" lvl="2">
              <a:lnSpc>
                <a:spcPts val="3000"/>
              </a:lnSpc>
              <a:buAutoNum type="arabicPeriod" startAt="1"/>
            </a:pPr>
            <a:r>
              <a:rPr lang="en-US" sz="2000">
                <a:solidFill>
                  <a:srgbClr val="0E0E0E"/>
                </a:solidFill>
                <a:latin typeface="Gliker"/>
                <a:ea typeface="Gliker"/>
                <a:cs typeface="Gliker"/>
                <a:sym typeface="Gliker"/>
              </a:rPr>
              <a:t>• La tranquillità delle nazioni è apparente; Dio sta per intervenire con giustizia e compassione.</a:t>
            </a:r>
          </a:p>
          <a:p>
            <a:pPr algn="l" marL="339328" indent="-169664" lvl="1">
              <a:lnSpc>
                <a:spcPts val="3374"/>
              </a:lnSpc>
              <a:buAutoNum type="arabicPeriod" startAt="1"/>
            </a:pPr>
            <a:r>
              <a:rPr lang="en-US" b="true" sz="2249">
                <a:solidFill>
                  <a:srgbClr val="0E0E0E"/>
                </a:solidFill>
                <a:latin typeface="Gliker Bold"/>
                <a:ea typeface="Gliker Bold"/>
                <a:cs typeface="Gliker Bold"/>
                <a:sym typeface="Gliker Bold"/>
              </a:rPr>
              <a:t>I «settanta anni»: </a:t>
            </a:r>
          </a:p>
          <a:p>
            <a:pPr algn="l" marL="873125" indent="-291042" lvl="2">
              <a:lnSpc>
                <a:spcPts val="3000"/>
              </a:lnSpc>
              <a:buAutoNum type="arabicPeriod" startAt="1"/>
            </a:pPr>
            <a:r>
              <a:rPr lang="en-US" b="true" sz="2000">
                <a:solidFill>
                  <a:srgbClr val="0E0E0E"/>
                </a:solidFill>
                <a:latin typeface="Gliker Bold"/>
                <a:ea typeface="Gliker Bold"/>
                <a:cs typeface="Gliker Bold"/>
                <a:sym typeface="Gliker Bold"/>
              </a:rPr>
              <a:t>Riferimento storico:</a:t>
            </a:r>
          </a:p>
          <a:p>
            <a:pPr algn="l" marL="1444625" indent="-361156" lvl="3">
              <a:lnSpc>
                <a:spcPts val="3000"/>
              </a:lnSpc>
              <a:buAutoNum type="arabicPeriod" startAt="1"/>
            </a:pPr>
            <a:r>
              <a:rPr lang="en-US" sz="2000">
                <a:solidFill>
                  <a:srgbClr val="0E0E0E"/>
                </a:solidFill>
                <a:latin typeface="Gliker"/>
                <a:ea typeface="Gliker"/>
                <a:cs typeface="Gliker"/>
                <a:sym typeface="Gliker"/>
              </a:rPr>
              <a:t>• Rappresentano il tempo dell’esilio babilonese (586-516 a.C.).</a:t>
            </a:r>
          </a:p>
          <a:p>
            <a:pPr algn="l" marL="1444625" indent="-361156" lvl="3">
              <a:lnSpc>
                <a:spcPts val="3000"/>
              </a:lnSpc>
              <a:buAutoNum type="arabicPeriod" startAt="1"/>
            </a:pPr>
            <a:r>
              <a:rPr lang="en-US" sz="2000">
                <a:solidFill>
                  <a:srgbClr val="0E0E0E"/>
                </a:solidFill>
                <a:latin typeface="Gliker"/>
                <a:ea typeface="Gliker"/>
                <a:cs typeface="Gliker"/>
                <a:sym typeface="Gliker"/>
              </a:rPr>
              <a:t>• Collegamento con le profezie di Geremia (Ger 25,11-12; 29,10).</a:t>
            </a:r>
          </a:p>
          <a:p>
            <a:pPr algn="l" marL="873125" indent="-291042" lvl="2">
              <a:lnSpc>
                <a:spcPts val="3000"/>
              </a:lnSpc>
              <a:buAutoNum type="arabicPeriod" startAt="1"/>
            </a:pPr>
            <a:r>
              <a:rPr lang="en-US" b="true" sz="2000">
                <a:solidFill>
                  <a:srgbClr val="0E0E0E"/>
                </a:solidFill>
                <a:latin typeface="Gliker Bold"/>
                <a:ea typeface="Gliker Bold"/>
                <a:cs typeface="Gliker Bold"/>
                <a:sym typeface="Gliker Bold"/>
              </a:rPr>
              <a:t>Significato simbolico:</a:t>
            </a:r>
          </a:p>
          <a:p>
            <a:pPr algn="l" marL="1444625" indent="-361156" lvl="3">
              <a:lnSpc>
                <a:spcPts val="3000"/>
              </a:lnSpc>
              <a:buAutoNum type="arabicPeriod" startAt="1"/>
            </a:pPr>
            <a:r>
              <a:rPr lang="en-US" sz="2000">
                <a:solidFill>
                  <a:srgbClr val="0E0E0E"/>
                </a:solidFill>
                <a:latin typeface="Gliker"/>
                <a:ea typeface="Gliker"/>
                <a:cs typeface="Gliker"/>
                <a:sym typeface="Gliker"/>
              </a:rPr>
              <a:t>• Un ciclo completo di purificazione e attesa.</a:t>
            </a:r>
          </a:p>
          <a:p>
            <a:pPr algn="l" marL="1444625" indent="-361156" lvl="3">
              <a:lnSpc>
                <a:spcPts val="3000"/>
              </a:lnSpc>
              <a:buAutoNum type="arabicPeriod" startAt="1"/>
            </a:pPr>
            <a:r>
              <a:rPr lang="en-US" sz="2000">
                <a:solidFill>
                  <a:srgbClr val="0E0E0E"/>
                </a:solidFill>
                <a:latin typeface="Gliker"/>
                <a:ea typeface="Gliker"/>
                <a:cs typeface="Gliker"/>
                <a:sym typeface="Gliker"/>
              </a:rPr>
              <a:t>• Simboleggia la pazienza di Dio e la speranza della restaurazione.</a:t>
            </a:r>
          </a:p>
          <a:p>
            <a:pPr algn="l" marL="339328" indent="-169664" lvl="1">
              <a:lnSpc>
                <a:spcPts val="3374"/>
              </a:lnSpc>
              <a:buAutoNum type="arabicPeriod" startAt="1"/>
            </a:pPr>
            <a:r>
              <a:rPr lang="en-US" b="true" sz="2249">
                <a:solidFill>
                  <a:srgbClr val="0E0E0E"/>
                </a:solidFill>
                <a:latin typeface="Gliker Bold"/>
                <a:ea typeface="Gliker Bold"/>
                <a:cs typeface="Gliker Bold"/>
                <a:sym typeface="Gliker Bold"/>
              </a:rPr>
              <a:t>Il grido dell’angelo (Zc 1,12):</a:t>
            </a:r>
          </a:p>
          <a:p>
            <a:pPr algn="l" marL="873125" indent="-291042" lvl="2">
              <a:lnSpc>
                <a:spcPts val="3000"/>
              </a:lnSpc>
              <a:buAutoNum type="arabicPeriod" startAt="1"/>
            </a:pPr>
            <a:r>
              <a:rPr lang="en-US" sz="2000">
                <a:solidFill>
                  <a:srgbClr val="0E0E0E"/>
                </a:solidFill>
                <a:latin typeface="Gliker"/>
                <a:ea typeface="Gliker"/>
                <a:cs typeface="Gliker"/>
                <a:sym typeface="Gliker"/>
              </a:rPr>
              <a:t>• “Fino a quando non avrai pietà?”: Intercessione per il popolo.</a:t>
            </a:r>
          </a:p>
          <a:p>
            <a:pPr algn="l" marL="873125" indent="-291042" lvl="2">
              <a:lnSpc>
                <a:spcPts val="3000"/>
              </a:lnSpc>
              <a:buAutoNum type="arabicPeriod" startAt="1"/>
            </a:pPr>
            <a:r>
              <a:rPr lang="en-US" sz="2000">
                <a:solidFill>
                  <a:srgbClr val="0E0E0E"/>
                </a:solidFill>
                <a:latin typeface="Gliker"/>
                <a:ea typeface="Gliker"/>
                <a:cs typeface="Gliker"/>
                <a:sym typeface="Gliker"/>
              </a:rPr>
              <a:t>• La risposta di Dio: Parole di conforto e promessa di restaurazione (Zc 1,13-17).</a:t>
            </a:r>
          </a:p>
        </p:txBody>
      </p:sp>
      <p:grpSp>
        <p:nvGrpSpPr>
          <p:cNvPr name="Group 6" id="6"/>
          <p:cNvGrpSpPr/>
          <p:nvPr/>
        </p:nvGrpSpPr>
        <p:grpSpPr>
          <a:xfrm rot="0">
            <a:off x="1360085" y="350771"/>
            <a:ext cx="9702021" cy="724072"/>
            <a:chOff x="0" y="0"/>
            <a:chExt cx="12936028" cy="96543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11694" y="10541"/>
              <a:ext cx="12912639" cy="944245"/>
            </a:xfrm>
            <a:custGeom>
              <a:avLst/>
              <a:gdLst/>
              <a:ahLst/>
              <a:cxnLst/>
              <a:rect r="r" b="b" t="t" l="l"/>
              <a:pathLst>
                <a:path h="944245" w="12912639">
                  <a:moveTo>
                    <a:pt x="0" y="157480"/>
                  </a:moveTo>
                  <a:cubicBezTo>
                    <a:pt x="0" y="70485"/>
                    <a:pt x="79886" y="0"/>
                    <a:pt x="178229" y="0"/>
                  </a:cubicBezTo>
                  <a:lnTo>
                    <a:pt x="12734409" y="0"/>
                  </a:lnTo>
                  <a:cubicBezTo>
                    <a:pt x="12832752" y="0"/>
                    <a:pt x="12912639" y="70485"/>
                    <a:pt x="12912639" y="157353"/>
                  </a:cubicBezTo>
                  <a:lnTo>
                    <a:pt x="12912639" y="786892"/>
                  </a:lnTo>
                  <a:cubicBezTo>
                    <a:pt x="12912639" y="873760"/>
                    <a:pt x="12832893" y="944245"/>
                    <a:pt x="12734409" y="944245"/>
                  </a:cubicBezTo>
                  <a:lnTo>
                    <a:pt x="178229" y="944245"/>
                  </a:lnTo>
                  <a:cubicBezTo>
                    <a:pt x="79886" y="944245"/>
                    <a:pt x="0" y="873887"/>
                    <a:pt x="0" y="786892"/>
                  </a:cubicBezTo>
                  <a:close/>
                </a:path>
              </a:pathLst>
            </a:custGeom>
            <a:solidFill>
              <a:srgbClr val="4472C4">
                <a:alpha val="29804"/>
              </a:srgbClr>
            </a:solid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2936026" cy="965454"/>
            </a:xfrm>
            <a:custGeom>
              <a:avLst/>
              <a:gdLst/>
              <a:ahLst/>
              <a:cxnLst/>
              <a:rect r="r" b="b" t="t" l="l"/>
              <a:pathLst>
                <a:path h="965454" w="12936026">
                  <a:moveTo>
                    <a:pt x="0" y="168021"/>
                  </a:moveTo>
                  <a:cubicBezTo>
                    <a:pt x="0" y="75057"/>
                    <a:pt x="85240" y="0"/>
                    <a:pt x="189923" y="0"/>
                  </a:cubicBezTo>
                  <a:lnTo>
                    <a:pt x="12746103" y="0"/>
                  </a:lnTo>
                  <a:lnTo>
                    <a:pt x="12746103" y="10541"/>
                  </a:lnTo>
                  <a:lnTo>
                    <a:pt x="12746103" y="0"/>
                  </a:lnTo>
                  <a:cubicBezTo>
                    <a:pt x="12850786" y="0"/>
                    <a:pt x="12936026" y="75057"/>
                    <a:pt x="12936026" y="168021"/>
                  </a:cubicBezTo>
                  <a:lnTo>
                    <a:pt x="12924333" y="168021"/>
                  </a:lnTo>
                  <a:lnTo>
                    <a:pt x="12936026" y="168021"/>
                  </a:lnTo>
                  <a:lnTo>
                    <a:pt x="12936026" y="797433"/>
                  </a:lnTo>
                  <a:lnTo>
                    <a:pt x="12924333" y="797433"/>
                  </a:lnTo>
                  <a:lnTo>
                    <a:pt x="12936026" y="797433"/>
                  </a:lnTo>
                  <a:cubicBezTo>
                    <a:pt x="12936026" y="890397"/>
                    <a:pt x="12850786" y="965454"/>
                    <a:pt x="12746103" y="965454"/>
                  </a:cubicBezTo>
                  <a:lnTo>
                    <a:pt x="12746103" y="954913"/>
                  </a:lnTo>
                  <a:lnTo>
                    <a:pt x="12746103" y="965454"/>
                  </a:lnTo>
                  <a:lnTo>
                    <a:pt x="189923" y="965454"/>
                  </a:lnTo>
                  <a:lnTo>
                    <a:pt x="189923" y="954913"/>
                  </a:lnTo>
                  <a:lnTo>
                    <a:pt x="189923" y="965454"/>
                  </a:lnTo>
                  <a:cubicBezTo>
                    <a:pt x="85240" y="965454"/>
                    <a:pt x="0" y="890397"/>
                    <a:pt x="0" y="797433"/>
                  </a:cubicBezTo>
                  <a:lnTo>
                    <a:pt x="0" y="168021"/>
                  </a:lnTo>
                  <a:lnTo>
                    <a:pt x="11694" y="168021"/>
                  </a:lnTo>
                  <a:lnTo>
                    <a:pt x="0" y="168021"/>
                  </a:lnTo>
                  <a:moveTo>
                    <a:pt x="23529" y="168021"/>
                  </a:moveTo>
                  <a:lnTo>
                    <a:pt x="23529" y="797433"/>
                  </a:lnTo>
                  <a:lnTo>
                    <a:pt x="11694" y="797433"/>
                  </a:lnTo>
                  <a:lnTo>
                    <a:pt x="23388" y="797433"/>
                  </a:lnTo>
                  <a:cubicBezTo>
                    <a:pt x="23388" y="878332"/>
                    <a:pt x="97638" y="944245"/>
                    <a:pt x="189782" y="944245"/>
                  </a:cubicBezTo>
                  <a:lnTo>
                    <a:pt x="12746103" y="944245"/>
                  </a:lnTo>
                  <a:cubicBezTo>
                    <a:pt x="12838247" y="944245"/>
                    <a:pt x="12912497" y="878332"/>
                    <a:pt x="12912497" y="797433"/>
                  </a:cubicBezTo>
                  <a:lnTo>
                    <a:pt x="12912497" y="168021"/>
                  </a:lnTo>
                  <a:cubicBezTo>
                    <a:pt x="12912497" y="87122"/>
                    <a:pt x="12838247" y="21209"/>
                    <a:pt x="12746103" y="21209"/>
                  </a:cubicBezTo>
                  <a:lnTo>
                    <a:pt x="189923" y="21209"/>
                  </a:lnTo>
                  <a:lnTo>
                    <a:pt x="189923" y="10541"/>
                  </a:lnTo>
                  <a:lnTo>
                    <a:pt x="189923" y="21082"/>
                  </a:lnTo>
                  <a:cubicBezTo>
                    <a:pt x="97779" y="21209"/>
                    <a:pt x="23529" y="87122"/>
                    <a:pt x="23529" y="168021"/>
                  </a:cubicBezTo>
                  <a:close/>
                </a:path>
              </a:pathLst>
            </a:custGeom>
            <a:solidFill>
              <a:srgbClr val="172C51"/>
            </a:solidFill>
          </p:spPr>
        </p:sp>
      </p:grpSp>
      <p:sp>
        <p:nvSpPr>
          <p:cNvPr name="Freeform 9" id="9"/>
          <p:cNvSpPr/>
          <p:nvPr/>
        </p:nvSpPr>
        <p:spPr>
          <a:xfrm flipH="false" flipV="false" rot="0">
            <a:off x="12277725" y="0"/>
            <a:ext cx="6010275" cy="8013700"/>
          </a:xfrm>
          <a:custGeom>
            <a:avLst/>
            <a:gdLst/>
            <a:ahLst/>
            <a:cxnLst/>
            <a:rect r="r" b="b" t="t" l="l"/>
            <a:pathLst>
              <a:path h="8013700" w="6010275">
                <a:moveTo>
                  <a:pt x="0" y="0"/>
                </a:moveTo>
                <a:lnTo>
                  <a:pt x="6010275" y="0"/>
                </a:lnTo>
                <a:lnTo>
                  <a:pt x="6010275" y="8013700"/>
                </a:lnTo>
                <a:lnTo>
                  <a:pt x="0" y="80137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10" id="10"/>
          <p:cNvGrpSpPr/>
          <p:nvPr/>
        </p:nvGrpSpPr>
        <p:grpSpPr>
          <a:xfrm rot="0">
            <a:off x="741574" y="7181836"/>
            <a:ext cx="13193891" cy="2641594"/>
            <a:chOff x="0" y="0"/>
            <a:chExt cx="17591854" cy="3522125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-26289" y="-41148"/>
              <a:ext cx="17651365" cy="3624961"/>
            </a:xfrm>
            <a:custGeom>
              <a:avLst/>
              <a:gdLst/>
              <a:ahLst/>
              <a:cxnLst/>
              <a:rect r="r" b="b" t="t" l="l"/>
              <a:pathLst>
                <a:path h="3624961" w="17651365">
                  <a:moveTo>
                    <a:pt x="37195" y="51689"/>
                  </a:moveTo>
                  <a:cubicBezTo>
                    <a:pt x="188306" y="64262"/>
                    <a:pt x="435077" y="24257"/>
                    <a:pt x="681453" y="51689"/>
                  </a:cubicBezTo>
                  <a:cubicBezTo>
                    <a:pt x="927830" y="79121"/>
                    <a:pt x="1173155" y="49911"/>
                    <a:pt x="1325711" y="51689"/>
                  </a:cubicBezTo>
                  <a:cubicBezTo>
                    <a:pt x="1478267" y="53467"/>
                    <a:pt x="1707693" y="47879"/>
                    <a:pt x="1969969" y="51689"/>
                  </a:cubicBezTo>
                  <a:cubicBezTo>
                    <a:pt x="2232245" y="55499"/>
                    <a:pt x="2895424" y="42418"/>
                    <a:pt x="3492641" y="51689"/>
                  </a:cubicBezTo>
                  <a:cubicBezTo>
                    <a:pt x="4089856" y="60960"/>
                    <a:pt x="4164098" y="49276"/>
                    <a:pt x="4663947" y="51689"/>
                  </a:cubicBezTo>
                  <a:cubicBezTo>
                    <a:pt x="5163795" y="54102"/>
                    <a:pt x="5156700" y="72771"/>
                    <a:pt x="5308205" y="51689"/>
                  </a:cubicBezTo>
                  <a:cubicBezTo>
                    <a:pt x="5459710" y="30607"/>
                    <a:pt x="6204752" y="103378"/>
                    <a:pt x="6479511" y="51689"/>
                  </a:cubicBezTo>
                  <a:cubicBezTo>
                    <a:pt x="6754269" y="0"/>
                    <a:pt x="7380263" y="78232"/>
                    <a:pt x="8002315" y="51689"/>
                  </a:cubicBezTo>
                  <a:cubicBezTo>
                    <a:pt x="8624366" y="25146"/>
                    <a:pt x="8771797" y="75311"/>
                    <a:pt x="8997938" y="51689"/>
                  </a:cubicBezTo>
                  <a:cubicBezTo>
                    <a:pt x="9224078" y="28067"/>
                    <a:pt x="9766369" y="51689"/>
                    <a:pt x="9993560" y="51689"/>
                  </a:cubicBezTo>
                  <a:cubicBezTo>
                    <a:pt x="10220754" y="51689"/>
                    <a:pt x="10717711" y="73914"/>
                    <a:pt x="11164867" y="51689"/>
                  </a:cubicBezTo>
                  <a:cubicBezTo>
                    <a:pt x="11612024" y="29464"/>
                    <a:pt x="12163513" y="61722"/>
                    <a:pt x="12511856" y="51689"/>
                  </a:cubicBezTo>
                  <a:cubicBezTo>
                    <a:pt x="12860200" y="41656"/>
                    <a:pt x="13341653" y="54737"/>
                    <a:pt x="13858845" y="51689"/>
                  </a:cubicBezTo>
                  <a:cubicBezTo>
                    <a:pt x="14376039" y="48641"/>
                    <a:pt x="14720440" y="79502"/>
                    <a:pt x="15205834" y="51689"/>
                  </a:cubicBezTo>
                  <a:cubicBezTo>
                    <a:pt x="15691229" y="23876"/>
                    <a:pt x="16445074" y="156845"/>
                    <a:pt x="17607052" y="51689"/>
                  </a:cubicBezTo>
                  <a:cubicBezTo>
                    <a:pt x="17633966" y="258191"/>
                    <a:pt x="17597985" y="669798"/>
                    <a:pt x="17607052" y="926973"/>
                  </a:cubicBezTo>
                  <a:cubicBezTo>
                    <a:pt x="17616119" y="1184148"/>
                    <a:pt x="17596541" y="1442212"/>
                    <a:pt x="17607052" y="1802257"/>
                  </a:cubicBezTo>
                  <a:cubicBezTo>
                    <a:pt x="17617564" y="2162302"/>
                    <a:pt x="17561588" y="2338705"/>
                    <a:pt x="17607052" y="2712466"/>
                  </a:cubicBezTo>
                  <a:cubicBezTo>
                    <a:pt x="17651365" y="3086227"/>
                    <a:pt x="17580377" y="3146806"/>
                    <a:pt x="17607052" y="3552698"/>
                  </a:cubicBezTo>
                  <a:cubicBezTo>
                    <a:pt x="16965553" y="3523742"/>
                    <a:pt x="16796309" y="3610356"/>
                    <a:pt x="16260064" y="3552698"/>
                  </a:cubicBezTo>
                  <a:cubicBezTo>
                    <a:pt x="15723816" y="3495040"/>
                    <a:pt x="15659825" y="3534283"/>
                    <a:pt x="15264440" y="3552698"/>
                  </a:cubicBezTo>
                  <a:cubicBezTo>
                    <a:pt x="14869054" y="3571113"/>
                    <a:pt x="14540552" y="3586607"/>
                    <a:pt x="14268817" y="3552698"/>
                  </a:cubicBezTo>
                  <a:cubicBezTo>
                    <a:pt x="13997078" y="3518789"/>
                    <a:pt x="13542959" y="3586988"/>
                    <a:pt x="13273192" y="3552698"/>
                  </a:cubicBezTo>
                  <a:cubicBezTo>
                    <a:pt x="13003427" y="3518408"/>
                    <a:pt x="12533670" y="3599688"/>
                    <a:pt x="12277569" y="3552698"/>
                  </a:cubicBezTo>
                  <a:cubicBezTo>
                    <a:pt x="12021468" y="3505708"/>
                    <a:pt x="11445540" y="3520059"/>
                    <a:pt x="10930580" y="3552698"/>
                  </a:cubicBezTo>
                  <a:cubicBezTo>
                    <a:pt x="10415621" y="3585337"/>
                    <a:pt x="10155053" y="3542284"/>
                    <a:pt x="9759274" y="3552698"/>
                  </a:cubicBezTo>
                  <a:cubicBezTo>
                    <a:pt x="9363495" y="3563112"/>
                    <a:pt x="9403966" y="3575177"/>
                    <a:pt x="9115016" y="3552698"/>
                  </a:cubicBezTo>
                  <a:cubicBezTo>
                    <a:pt x="8826066" y="3530219"/>
                    <a:pt x="8480350" y="3580257"/>
                    <a:pt x="8119393" y="3552698"/>
                  </a:cubicBezTo>
                  <a:cubicBezTo>
                    <a:pt x="7758434" y="3525139"/>
                    <a:pt x="7143216" y="3563239"/>
                    <a:pt x="6772404" y="3552698"/>
                  </a:cubicBezTo>
                  <a:cubicBezTo>
                    <a:pt x="6401591" y="3542157"/>
                    <a:pt x="6252713" y="3522091"/>
                    <a:pt x="5952463" y="3552698"/>
                  </a:cubicBezTo>
                  <a:cubicBezTo>
                    <a:pt x="5652212" y="3583305"/>
                    <a:pt x="5060646" y="3480435"/>
                    <a:pt x="4429791" y="3552698"/>
                  </a:cubicBezTo>
                  <a:cubicBezTo>
                    <a:pt x="3798936" y="3624961"/>
                    <a:pt x="3596973" y="3519170"/>
                    <a:pt x="2907119" y="3552698"/>
                  </a:cubicBezTo>
                  <a:cubicBezTo>
                    <a:pt x="2217265" y="3586226"/>
                    <a:pt x="2259182" y="3507359"/>
                    <a:pt x="1735813" y="3552698"/>
                  </a:cubicBezTo>
                  <a:cubicBezTo>
                    <a:pt x="1212444" y="3598037"/>
                    <a:pt x="436391" y="3480435"/>
                    <a:pt x="37327" y="3552698"/>
                  </a:cubicBezTo>
                  <a:cubicBezTo>
                    <a:pt x="45999" y="3326511"/>
                    <a:pt x="25019" y="2909443"/>
                    <a:pt x="37327" y="2677414"/>
                  </a:cubicBezTo>
                  <a:cubicBezTo>
                    <a:pt x="49679" y="2445385"/>
                    <a:pt x="75565" y="2167382"/>
                    <a:pt x="37327" y="1872234"/>
                  </a:cubicBezTo>
                  <a:cubicBezTo>
                    <a:pt x="0" y="1577086"/>
                    <a:pt x="41138" y="1360678"/>
                    <a:pt x="37327" y="1067054"/>
                  </a:cubicBezTo>
                  <a:cubicBezTo>
                    <a:pt x="33516" y="773430"/>
                    <a:pt x="508" y="279146"/>
                    <a:pt x="37195" y="51689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FFFF9E">
                    <a:alpha val="100000"/>
                  </a:srgbClr>
                </a:gs>
                <a:gs pos="50000">
                  <a:srgbClr val="FFFFC4">
                    <a:alpha val="100000"/>
                  </a:srgbClr>
                </a:gs>
                <a:gs pos="100000">
                  <a:srgbClr val="FFFFE3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name="Freeform 12" id="12"/>
            <p:cNvSpPr/>
            <p:nvPr/>
          </p:nvSpPr>
          <p:spPr>
            <a:xfrm flipH="false" flipV="false" rot="0">
              <a:off x="-12065" y="-53213"/>
              <a:ext cx="17623425" cy="3627628"/>
            </a:xfrm>
            <a:custGeom>
              <a:avLst/>
              <a:gdLst/>
              <a:ahLst/>
              <a:cxnLst/>
              <a:rect r="r" b="b" t="t" l="l"/>
              <a:pathLst>
                <a:path h="3627628" w="17623425">
                  <a:moveTo>
                    <a:pt x="22971" y="63754"/>
                  </a:moveTo>
                  <a:cubicBezTo>
                    <a:pt x="391682" y="92837"/>
                    <a:pt x="556458" y="98933"/>
                    <a:pt x="1018595" y="63754"/>
                  </a:cubicBezTo>
                  <a:cubicBezTo>
                    <a:pt x="1480731" y="28575"/>
                    <a:pt x="1344600" y="90170"/>
                    <a:pt x="1662853" y="63754"/>
                  </a:cubicBezTo>
                  <a:cubicBezTo>
                    <a:pt x="1981105" y="37338"/>
                    <a:pt x="2510125" y="37973"/>
                    <a:pt x="3185524" y="63754"/>
                  </a:cubicBezTo>
                  <a:cubicBezTo>
                    <a:pt x="3860924" y="89535"/>
                    <a:pt x="3850543" y="29718"/>
                    <a:pt x="4181148" y="63754"/>
                  </a:cubicBezTo>
                  <a:cubicBezTo>
                    <a:pt x="4511752" y="97790"/>
                    <a:pt x="4882039" y="59563"/>
                    <a:pt x="5176771" y="63754"/>
                  </a:cubicBezTo>
                  <a:cubicBezTo>
                    <a:pt x="5471503" y="67945"/>
                    <a:pt x="6327973" y="16764"/>
                    <a:pt x="6699443" y="63754"/>
                  </a:cubicBezTo>
                  <a:cubicBezTo>
                    <a:pt x="7070913" y="110744"/>
                    <a:pt x="7151462" y="35814"/>
                    <a:pt x="7519384" y="63754"/>
                  </a:cubicBezTo>
                  <a:cubicBezTo>
                    <a:pt x="7887306" y="91694"/>
                    <a:pt x="8409361" y="13462"/>
                    <a:pt x="9042055" y="63754"/>
                  </a:cubicBezTo>
                  <a:cubicBezTo>
                    <a:pt x="9674750" y="114046"/>
                    <a:pt x="10241350" y="91694"/>
                    <a:pt x="10564727" y="63754"/>
                  </a:cubicBezTo>
                  <a:cubicBezTo>
                    <a:pt x="10888105" y="35814"/>
                    <a:pt x="11472180" y="101727"/>
                    <a:pt x="11736033" y="63754"/>
                  </a:cubicBezTo>
                  <a:cubicBezTo>
                    <a:pt x="11999886" y="25781"/>
                    <a:pt x="12564910" y="127508"/>
                    <a:pt x="13258706" y="63754"/>
                  </a:cubicBezTo>
                  <a:cubicBezTo>
                    <a:pt x="13952502" y="0"/>
                    <a:pt x="13866960" y="99695"/>
                    <a:pt x="14254329" y="63754"/>
                  </a:cubicBezTo>
                  <a:cubicBezTo>
                    <a:pt x="14641698" y="27813"/>
                    <a:pt x="14914486" y="28321"/>
                    <a:pt x="15249954" y="63754"/>
                  </a:cubicBezTo>
                  <a:cubicBezTo>
                    <a:pt x="15585418" y="99187"/>
                    <a:pt x="16224813" y="101473"/>
                    <a:pt x="16596943" y="63754"/>
                  </a:cubicBezTo>
                  <a:cubicBezTo>
                    <a:pt x="16969069" y="26035"/>
                    <a:pt x="17102045" y="27305"/>
                    <a:pt x="17592564" y="63754"/>
                  </a:cubicBezTo>
                  <a:cubicBezTo>
                    <a:pt x="17610470" y="351409"/>
                    <a:pt x="17566283" y="781558"/>
                    <a:pt x="17592564" y="1009015"/>
                  </a:cubicBezTo>
                  <a:cubicBezTo>
                    <a:pt x="17618344" y="1236472"/>
                    <a:pt x="17623424" y="1643634"/>
                    <a:pt x="17592564" y="1919224"/>
                  </a:cubicBezTo>
                  <a:cubicBezTo>
                    <a:pt x="17561029" y="2194814"/>
                    <a:pt x="17595193" y="3185287"/>
                    <a:pt x="17592564" y="3564636"/>
                  </a:cubicBezTo>
                  <a:cubicBezTo>
                    <a:pt x="17095739" y="3536823"/>
                    <a:pt x="16799693" y="3594100"/>
                    <a:pt x="16245575" y="3564636"/>
                  </a:cubicBezTo>
                  <a:cubicBezTo>
                    <a:pt x="15691458" y="3535172"/>
                    <a:pt x="15629963" y="3598926"/>
                    <a:pt x="15425636" y="3564636"/>
                  </a:cubicBezTo>
                  <a:cubicBezTo>
                    <a:pt x="15221307" y="3530346"/>
                    <a:pt x="14425543" y="3627628"/>
                    <a:pt x="13902963" y="3564636"/>
                  </a:cubicBezTo>
                  <a:cubicBezTo>
                    <a:pt x="13380382" y="3501644"/>
                    <a:pt x="13300096" y="3579114"/>
                    <a:pt x="12731657" y="3564636"/>
                  </a:cubicBezTo>
                  <a:cubicBezTo>
                    <a:pt x="12163217" y="3550158"/>
                    <a:pt x="12115912" y="3596132"/>
                    <a:pt x="11911716" y="3564636"/>
                  </a:cubicBezTo>
                  <a:cubicBezTo>
                    <a:pt x="11707519" y="3533140"/>
                    <a:pt x="10996510" y="3519678"/>
                    <a:pt x="10740409" y="3564636"/>
                  </a:cubicBezTo>
                  <a:cubicBezTo>
                    <a:pt x="10484310" y="3609594"/>
                    <a:pt x="10301269" y="3545586"/>
                    <a:pt x="10096153" y="3564636"/>
                  </a:cubicBezTo>
                  <a:cubicBezTo>
                    <a:pt x="9891035" y="3583686"/>
                    <a:pt x="9646367" y="3582416"/>
                    <a:pt x="9451894" y="3564636"/>
                  </a:cubicBezTo>
                  <a:cubicBezTo>
                    <a:pt x="9257421" y="3546856"/>
                    <a:pt x="8759018" y="3559810"/>
                    <a:pt x="8280587" y="3564636"/>
                  </a:cubicBezTo>
                  <a:cubicBezTo>
                    <a:pt x="7802158" y="3569462"/>
                    <a:pt x="7851170" y="3530219"/>
                    <a:pt x="7460648" y="3564636"/>
                  </a:cubicBezTo>
                  <a:cubicBezTo>
                    <a:pt x="7070124" y="3599053"/>
                    <a:pt x="6655160" y="3503803"/>
                    <a:pt x="6113658" y="3564636"/>
                  </a:cubicBezTo>
                  <a:cubicBezTo>
                    <a:pt x="5572155" y="3625469"/>
                    <a:pt x="5598041" y="3602609"/>
                    <a:pt x="5293718" y="3564636"/>
                  </a:cubicBezTo>
                  <a:cubicBezTo>
                    <a:pt x="4989393" y="3526663"/>
                    <a:pt x="4340405" y="3514598"/>
                    <a:pt x="3946729" y="3564636"/>
                  </a:cubicBezTo>
                  <a:cubicBezTo>
                    <a:pt x="3553052" y="3614674"/>
                    <a:pt x="3570134" y="3539109"/>
                    <a:pt x="3302471" y="3564636"/>
                  </a:cubicBezTo>
                  <a:cubicBezTo>
                    <a:pt x="3034807" y="3590163"/>
                    <a:pt x="2379775" y="3617468"/>
                    <a:pt x="1955481" y="3564636"/>
                  </a:cubicBezTo>
                  <a:cubicBezTo>
                    <a:pt x="1531189" y="3511804"/>
                    <a:pt x="1499127" y="3585337"/>
                    <a:pt x="1135541" y="3564636"/>
                  </a:cubicBezTo>
                  <a:cubicBezTo>
                    <a:pt x="771955" y="3543935"/>
                    <a:pt x="340698" y="3613277"/>
                    <a:pt x="22839" y="3564636"/>
                  </a:cubicBezTo>
                  <a:cubicBezTo>
                    <a:pt x="55164" y="3262122"/>
                    <a:pt x="46097" y="3037332"/>
                    <a:pt x="22839" y="2759456"/>
                  </a:cubicBezTo>
                  <a:cubicBezTo>
                    <a:pt x="0" y="2481580"/>
                    <a:pt x="44520" y="2266315"/>
                    <a:pt x="22839" y="1814195"/>
                  </a:cubicBezTo>
                  <a:cubicBezTo>
                    <a:pt x="1524" y="1362075"/>
                    <a:pt x="33483" y="1199642"/>
                    <a:pt x="22839" y="1009015"/>
                  </a:cubicBezTo>
                  <a:cubicBezTo>
                    <a:pt x="12196" y="818388"/>
                    <a:pt x="12328" y="406781"/>
                    <a:pt x="22971" y="63754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FFFF9E">
                    <a:alpha val="100000"/>
                  </a:srgbClr>
                </a:gs>
                <a:gs pos="50000">
                  <a:srgbClr val="FFFFC4">
                    <a:alpha val="100000"/>
                  </a:srgbClr>
                </a:gs>
                <a:gs pos="100000">
                  <a:srgbClr val="FFFFE3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name="Freeform 13" id="13"/>
            <p:cNvSpPr/>
            <p:nvPr/>
          </p:nvSpPr>
          <p:spPr>
            <a:xfrm flipH="false" flipV="false" rot="0">
              <a:off x="-23368" y="-27305"/>
              <a:ext cx="17638792" cy="3588766"/>
            </a:xfrm>
            <a:custGeom>
              <a:avLst/>
              <a:gdLst/>
              <a:ahLst/>
              <a:cxnLst/>
              <a:rect r="r" b="b" t="t" l="l"/>
              <a:pathLst>
                <a:path h="3588766" w="17638792">
                  <a:moveTo>
                    <a:pt x="35194" y="27305"/>
                  </a:moveTo>
                  <a:cubicBezTo>
                    <a:pt x="97215" y="32512"/>
                    <a:pt x="175661" y="28702"/>
                    <a:pt x="265014" y="24384"/>
                  </a:cubicBezTo>
                  <a:cubicBezTo>
                    <a:pt x="378544" y="18923"/>
                    <a:pt x="508500" y="12573"/>
                    <a:pt x="639900" y="23495"/>
                  </a:cubicBezTo>
                  <a:cubicBezTo>
                    <a:pt x="653172" y="24638"/>
                    <a:pt x="666575" y="25908"/>
                    <a:pt x="679846" y="27432"/>
                  </a:cubicBezTo>
                  <a:cubicBezTo>
                    <a:pt x="845937" y="45847"/>
                    <a:pt x="1011896" y="38481"/>
                    <a:pt x="1149472" y="32258"/>
                  </a:cubicBezTo>
                  <a:cubicBezTo>
                    <a:pt x="1214516" y="29337"/>
                    <a:pt x="1273515" y="26670"/>
                    <a:pt x="1322921" y="27305"/>
                  </a:cubicBezTo>
                  <a:cubicBezTo>
                    <a:pt x="1386125" y="28067"/>
                    <a:pt x="1462469" y="27559"/>
                    <a:pt x="1549062" y="26924"/>
                  </a:cubicBezTo>
                  <a:cubicBezTo>
                    <a:pt x="1661935" y="26162"/>
                    <a:pt x="1792153" y="25273"/>
                    <a:pt x="1932621" y="26924"/>
                  </a:cubicBezTo>
                  <a:cubicBezTo>
                    <a:pt x="1944053" y="27051"/>
                    <a:pt x="1955616" y="27178"/>
                    <a:pt x="1967179" y="27432"/>
                  </a:cubicBezTo>
                  <a:cubicBezTo>
                    <a:pt x="2070066" y="28956"/>
                    <a:pt x="2235105" y="27813"/>
                    <a:pt x="2433783" y="26416"/>
                  </a:cubicBezTo>
                  <a:cubicBezTo>
                    <a:pt x="2734034" y="24384"/>
                    <a:pt x="3111023" y="21844"/>
                    <a:pt x="3466987" y="27051"/>
                  </a:cubicBezTo>
                  <a:cubicBezTo>
                    <a:pt x="3474609" y="27178"/>
                    <a:pt x="3482230" y="27305"/>
                    <a:pt x="3489851" y="27432"/>
                  </a:cubicBezTo>
                  <a:lnTo>
                    <a:pt x="3489720" y="37973"/>
                  </a:lnTo>
                  <a:lnTo>
                    <a:pt x="3489851" y="27432"/>
                  </a:lnTo>
                  <a:cubicBezTo>
                    <a:pt x="3840297" y="32893"/>
                    <a:pt x="4010592" y="31115"/>
                    <a:pt x="4192451" y="29210"/>
                  </a:cubicBezTo>
                  <a:cubicBezTo>
                    <a:pt x="4320567" y="27813"/>
                    <a:pt x="4454464" y="26416"/>
                    <a:pt x="4661026" y="27432"/>
                  </a:cubicBezTo>
                  <a:lnTo>
                    <a:pt x="4661026" y="37973"/>
                  </a:lnTo>
                  <a:lnTo>
                    <a:pt x="4661026" y="27432"/>
                  </a:lnTo>
                  <a:cubicBezTo>
                    <a:pt x="4871399" y="28448"/>
                    <a:pt x="4992024" y="32385"/>
                    <a:pt x="5072573" y="34925"/>
                  </a:cubicBezTo>
                  <a:cubicBezTo>
                    <a:pt x="5112782" y="36195"/>
                    <a:pt x="5142872" y="37211"/>
                    <a:pt x="5168890" y="37338"/>
                  </a:cubicBezTo>
                  <a:cubicBezTo>
                    <a:pt x="5214486" y="37592"/>
                    <a:pt x="5248256" y="35179"/>
                    <a:pt x="5303707" y="27559"/>
                  </a:cubicBezTo>
                  <a:lnTo>
                    <a:pt x="5305284" y="37973"/>
                  </a:lnTo>
                  <a:lnTo>
                    <a:pt x="5303707" y="27559"/>
                  </a:lnTo>
                  <a:cubicBezTo>
                    <a:pt x="5365202" y="19050"/>
                    <a:pt x="5520518" y="25527"/>
                    <a:pt x="5700537" y="33020"/>
                  </a:cubicBezTo>
                  <a:cubicBezTo>
                    <a:pt x="5958871" y="43815"/>
                    <a:pt x="6270028" y="56769"/>
                    <a:pt x="6443083" y="32639"/>
                  </a:cubicBezTo>
                  <a:cubicBezTo>
                    <a:pt x="6454252" y="31115"/>
                    <a:pt x="6464633" y="29337"/>
                    <a:pt x="6474488" y="27559"/>
                  </a:cubicBezTo>
                  <a:cubicBezTo>
                    <a:pt x="6621130" y="0"/>
                    <a:pt x="6865798" y="9017"/>
                    <a:pt x="7153698" y="19558"/>
                  </a:cubicBezTo>
                  <a:cubicBezTo>
                    <a:pt x="7411900" y="28956"/>
                    <a:pt x="7705843" y="39751"/>
                    <a:pt x="7998868" y="27305"/>
                  </a:cubicBezTo>
                  <a:cubicBezTo>
                    <a:pt x="8347605" y="12446"/>
                    <a:pt x="8547466" y="21717"/>
                    <a:pt x="8695555" y="28448"/>
                  </a:cubicBezTo>
                  <a:cubicBezTo>
                    <a:pt x="8782674" y="32512"/>
                    <a:pt x="8851265" y="35560"/>
                    <a:pt x="8921695" y="32639"/>
                  </a:cubicBezTo>
                  <a:cubicBezTo>
                    <a:pt x="8945348" y="31623"/>
                    <a:pt x="8969131" y="29972"/>
                    <a:pt x="8993834" y="27305"/>
                  </a:cubicBezTo>
                  <a:cubicBezTo>
                    <a:pt x="9154406" y="10541"/>
                    <a:pt x="9472528" y="17399"/>
                    <a:pt x="9724816" y="22987"/>
                  </a:cubicBezTo>
                  <a:cubicBezTo>
                    <a:pt x="9830069" y="25273"/>
                    <a:pt x="9924020" y="27305"/>
                    <a:pt x="9990641" y="27305"/>
                  </a:cubicBezTo>
                  <a:lnTo>
                    <a:pt x="9990641" y="37846"/>
                  </a:lnTo>
                  <a:lnTo>
                    <a:pt x="9990641" y="27305"/>
                  </a:lnTo>
                  <a:cubicBezTo>
                    <a:pt x="10053976" y="27305"/>
                    <a:pt x="10138203" y="29083"/>
                    <a:pt x="10236360" y="30988"/>
                  </a:cubicBezTo>
                  <a:cubicBezTo>
                    <a:pt x="10373673" y="33782"/>
                    <a:pt x="10538319" y="37211"/>
                    <a:pt x="10711505" y="37211"/>
                  </a:cubicBezTo>
                  <a:cubicBezTo>
                    <a:pt x="10859200" y="37211"/>
                    <a:pt x="11013201" y="34671"/>
                    <a:pt x="11161552" y="27305"/>
                  </a:cubicBezTo>
                  <a:cubicBezTo>
                    <a:pt x="11420149" y="14478"/>
                    <a:pt x="11713436" y="19685"/>
                    <a:pt x="11981887" y="24638"/>
                  </a:cubicBezTo>
                  <a:cubicBezTo>
                    <a:pt x="12178594" y="28194"/>
                    <a:pt x="12361898" y="31496"/>
                    <a:pt x="12508935" y="27305"/>
                  </a:cubicBezTo>
                  <a:lnTo>
                    <a:pt x="12509198" y="37846"/>
                  </a:lnTo>
                  <a:lnTo>
                    <a:pt x="12508935" y="27305"/>
                  </a:lnTo>
                  <a:cubicBezTo>
                    <a:pt x="12708928" y="21590"/>
                    <a:pt x="12952676" y="23368"/>
                    <a:pt x="13221390" y="25527"/>
                  </a:cubicBezTo>
                  <a:cubicBezTo>
                    <a:pt x="13421515" y="27051"/>
                    <a:pt x="13635567" y="28702"/>
                    <a:pt x="13856187" y="27305"/>
                  </a:cubicBezTo>
                  <a:cubicBezTo>
                    <a:pt x="14052501" y="26162"/>
                    <a:pt x="14223847" y="29845"/>
                    <a:pt x="14387310" y="33401"/>
                  </a:cubicBezTo>
                  <a:cubicBezTo>
                    <a:pt x="14536712" y="36576"/>
                    <a:pt x="14679413" y="39751"/>
                    <a:pt x="14828816" y="38862"/>
                  </a:cubicBezTo>
                  <a:cubicBezTo>
                    <a:pt x="14947207" y="38100"/>
                    <a:pt x="15069543" y="34925"/>
                    <a:pt x="15202652" y="27305"/>
                  </a:cubicBezTo>
                  <a:lnTo>
                    <a:pt x="15203308" y="37846"/>
                  </a:lnTo>
                  <a:lnTo>
                    <a:pt x="15202652" y="27305"/>
                  </a:lnTo>
                  <a:cubicBezTo>
                    <a:pt x="15378859" y="17272"/>
                    <a:pt x="15590021" y="28194"/>
                    <a:pt x="15841917" y="41275"/>
                  </a:cubicBezTo>
                  <a:cubicBezTo>
                    <a:pt x="16218378" y="60833"/>
                    <a:pt x="16687218" y="85217"/>
                    <a:pt x="17270768" y="51816"/>
                  </a:cubicBezTo>
                  <a:cubicBezTo>
                    <a:pt x="17377859" y="45720"/>
                    <a:pt x="17488761" y="37592"/>
                    <a:pt x="17603605" y="27178"/>
                  </a:cubicBezTo>
                  <a:cubicBezTo>
                    <a:pt x="17609518" y="26670"/>
                    <a:pt x="17614775" y="30734"/>
                    <a:pt x="17615424" y="36322"/>
                  </a:cubicBezTo>
                  <a:cubicBezTo>
                    <a:pt x="17631045" y="158242"/>
                    <a:pt x="17625331" y="350393"/>
                    <a:pt x="17619742" y="539369"/>
                  </a:cubicBezTo>
                  <a:cubicBezTo>
                    <a:pt x="17615806" y="673608"/>
                    <a:pt x="17611752" y="806323"/>
                    <a:pt x="17615424" y="912495"/>
                  </a:cubicBezTo>
                  <a:cubicBezTo>
                    <a:pt x="17619615" y="1034542"/>
                    <a:pt x="17617582" y="1156716"/>
                    <a:pt x="17615297" y="1289558"/>
                  </a:cubicBezTo>
                  <a:cubicBezTo>
                    <a:pt x="17612671" y="1437386"/>
                    <a:pt x="17609913" y="1598422"/>
                    <a:pt x="17615424" y="1787779"/>
                  </a:cubicBezTo>
                  <a:lnTo>
                    <a:pt x="17604524" y="1788033"/>
                  </a:lnTo>
                  <a:lnTo>
                    <a:pt x="17615424" y="1787779"/>
                  </a:lnTo>
                  <a:cubicBezTo>
                    <a:pt x="17619488" y="1934337"/>
                    <a:pt x="17612935" y="2050542"/>
                    <a:pt x="17606628" y="2161667"/>
                  </a:cubicBezTo>
                  <a:cubicBezTo>
                    <a:pt x="17600715" y="2263902"/>
                    <a:pt x="17595064" y="2361692"/>
                    <a:pt x="17598350" y="2475230"/>
                  </a:cubicBezTo>
                  <a:cubicBezTo>
                    <a:pt x="17600320" y="2542286"/>
                    <a:pt x="17605313" y="2614930"/>
                    <a:pt x="17615424" y="2697226"/>
                  </a:cubicBezTo>
                  <a:cubicBezTo>
                    <a:pt x="17638792" y="2896362"/>
                    <a:pt x="17630155" y="3007233"/>
                    <a:pt x="17620630" y="3127756"/>
                  </a:cubicBezTo>
                  <a:cubicBezTo>
                    <a:pt x="17612147" y="3234182"/>
                    <a:pt x="17602948" y="3347974"/>
                    <a:pt x="17615424" y="3538093"/>
                  </a:cubicBezTo>
                  <a:cubicBezTo>
                    <a:pt x="17615679" y="3541141"/>
                    <a:pt x="17614511" y="3544062"/>
                    <a:pt x="17612279" y="3546221"/>
                  </a:cubicBezTo>
                  <a:cubicBezTo>
                    <a:pt x="17610043" y="3548380"/>
                    <a:pt x="17607022" y="3549523"/>
                    <a:pt x="17604000" y="3549396"/>
                  </a:cubicBezTo>
                  <a:cubicBezTo>
                    <a:pt x="17307296" y="3536061"/>
                    <a:pt x="17111903" y="3547364"/>
                    <a:pt x="16933989" y="3557778"/>
                  </a:cubicBezTo>
                  <a:cubicBezTo>
                    <a:pt x="16785768" y="3566414"/>
                    <a:pt x="16649505" y="3574288"/>
                    <a:pt x="16477238" y="3566541"/>
                  </a:cubicBezTo>
                  <a:cubicBezTo>
                    <a:pt x="16409962" y="3563493"/>
                    <a:pt x="16337296" y="3558032"/>
                    <a:pt x="16256222" y="3549396"/>
                  </a:cubicBezTo>
                  <a:lnTo>
                    <a:pt x="16257405" y="3538855"/>
                  </a:lnTo>
                  <a:lnTo>
                    <a:pt x="16256222" y="3549396"/>
                  </a:lnTo>
                  <a:cubicBezTo>
                    <a:pt x="15859129" y="3506724"/>
                    <a:pt x="15721948" y="3517265"/>
                    <a:pt x="15516436" y="3533013"/>
                  </a:cubicBezTo>
                  <a:cubicBezTo>
                    <a:pt x="15444690" y="3538474"/>
                    <a:pt x="15364669" y="3544697"/>
                    <a:pt x="15262438" y="3549396"/>
                  </a:cubicBezTo>
                  <a:cubicBezTo>
                    <a:pt x="15260337" y="3549523"/>
                    <a:pt x="15258102" y="3549650"/>
                    <a:pt x="15255999" y="3549650"/>
                  </a:cubicBezTo>
                  <a:cubicBezTo>
                    <a:pt x="15253899" y="3549650"/>
                    <a:pt x="15251795" y="3549904"/>
                    <a:pt x="15249561" y="3549904"/>
                  </a:cubicBezTo>
                  <a:cubicBezTo>
                    <a:pt x="14860221" y="3568065"/>
                    <a:pt x="14534741" y="3582924"/>
                    <a:pt x="14264844" y="3549269"/>
                  </a:cubicBezTo>
                  <a:cubicBezTo>
                    <a:pt x="14130290" y="3532505"/>
                    <a:pt x="13950270" y="3540887"/>
                    <a:pt x="13768938" y="3549396"/>
                  </a:cubicBezTo>
                  <a:cubicBezTo>
                    <a:pt x="13588655" y="3557905"/>
                    <a:pt x="13407191" y="3566414"/>
                    <a:pt x="13271192" y="3549523"/>
                  </a:cubicBezTo>
                  <a:cubicBezTo>
                    <a:pt x="13270535" y="3549396"/>
                    <a:pt x="13269877" y="3549396"/>
                    <a:pt x="13269222" y="3549269"/>
                  </a:cubicBezTo>
                  <a:cubicBezTo>
                    <a:pt x="13142944" y="3533267"/>
                    <a:pt x="12971861" y="3542792"/>
                    <a:pt x="12798149" y="3552444"/>
                  </a:cubicBezTo>
                  <a:cubicBezTo>
                    <a:pt x="12623254" y="3562223"/>
                    <a:pt x="12445863" y="3572129"/>
                    <a:pt x="12312623" y="3555238"/>
                  </a:cubicBezTo>
                  <a:cubicBezTo>
                    <a:pt x="12298957" y="3553460"/>
                    <a:pt x="12285685" y="3551428"/>
                    <a:pt x="12272940" y="3549142"/>
                  </a:cubicBezTo>
                  <a:cubicBezTo>
                    <a:pt x="12018547" y="3502406"/>
                    <a:pt x="11443933" y="3516630"/>
                    <a:pt x="10928710" y="3549269"/>
                  </a:cubicBezTo>
                  <a:lnTo>
                    <a:pt x="10928053" y="3538728"/>
                  </a:lnTo>
                  <a:lnTo>
                    <a:pt x="10928710" y="3549269"/>
                  </a:lnTo>
                  <a:cubicBezTo>
                    <a:pt x="10623072" y="3568573"/>
                    <a:pt x="10406787" y="3561461"/>
                    <a:pt x="10199305" y="3554476"/>
                  </a:cubicBezTo>
                  <a:cubicBezTo>
                    <a:pt x="10056473" y="3549650"/>
                    <a:pt x="9917976" y="3545078"/>
                    <a:pt x="9757010" y="3549269"/>
                  </a:cubicBezTo>
                  <a:cubicBezTo>
                    <a:pt x="9643085" y="3552190"/>
                    <a:pt x="9565427" y="3555365"/>
                    <a:pt x="9505509" y="3557778"/>
                  </a:cubicBezTo>
                  <a:cubicBezTo>
                    <a:pt x="9468060" y="3559302"/>
                    <a:pt x="9437443" y="3560572"/>
                    <a:pt x="9409455" y="3561207"/>
                  </a:cubicBezTo>
                  <a:cubicBezTo>
                    <a:pt x="9326409" y="3563366"/>
                    <a:pt x="9265440" y="3561207"/>
                    <a:pt x="9111569" y="3549142"/>
                  </a:cubicBezTo>
                  <a:cubicBezTo>
                    <a:pt x="8975439" y="3538474"/>
                    <a:pt x="8826430" y="3544062"/>
                    <a:pt x="8668355" y="3550031"/>
                  </a:cubicBezTo>
                  <a:cubicBezTo>
                    <a:pt x="8493066" y="3556635"/>
                    <a:pt x="8306608" y="3563620"/>
                    <a:pt x="8115945" y="3549142"/>
                  </a:cubicBezTo>
                  <a:cubicBezTo>
                    <a:pt x="7907019" y="3533140"/>
                    <a:pt x="7612287" y="3539236"/>
                    <a:pt x="7328593" y="3545205"/>
                  </a:cubicBezTo>
                  <a:cubicBezTo>
                    <a:pt x="7124133" y="3549523"/>
                    <a:pt x="6925323" y="3553587"/>
                    <a:pt x="6769483" y="3549142"/>
                  </a:cubicBezTo>
                  <a:lnTo>
                    <a:pt x="6769745" y="3538601"/>
                  </a:lnTo>
                  <a:lnTo>
                    <a:pt x="6769483" y="3549142"/>
                  </a:lnTo>
                  <a:cubicBezTo>
                    <a:pt x="6678290" y="3546602"/>
                    <a:pt x="6600501" y="3543427"/>
                    <a:pt x="6530596" y="3540506"/>
                  </a:cubicBezTo>
                  <a:cubicBezTo>
                    <a:pt x="6473568" y="3538220"/>
                    <a:pt x="6421796" y="3536061"/>
                    <a:pt x="6372389" y="3534664"/>
                  </a:cubicBezTo>
                  <a:cubicBezTo>
                    <a:pt x="6235995" y="3530727"/>
                    <a:pt x="6116684" y="3532251"/>
                    <a:pt x="5950987" y="3549142"/>
                  </a:cubicBezTo>
                  <a:cubicBezTo>
                    <a:pt x="5830099" y="3561461"/>
                    <a:pt x="5662957" y="3552317"/>
                    <a:pt x="5466775" y="3541649"/>
                  </a:cubicBezTo>
                  <a:cubicBezTo>
                    <a:pt x="5182293" y="3526155"/>
                    <a:pt x="4835001" y="3507359"/>
                    <a:pt x="4472860" y="3544316"/>
                  </a:cubicBezTo>
                  <a:cubicBezTo>
                    <a:pt x="4458012" y="3545840"/>
                    <a:pt x="4443164" y="3547491"/>
                    <a:pt x="4428315" y="3549142"/>
                  </a:cubicBezTo>
                  <a:cubicBezTo>
                    <a:pt x="4082469" y="3588766"/>
                    <a:pt x="3865001" y="3574923"/>
                    <a:pt x="3626640" y="3559937"/>
                  </a:cubicBezTo>
                  <a:cubicBezTo>
                    <a:pt x="3429013" y="3547491"/>
                    <a:pt x="3217063" y="3534029"/>
                    <a:pt x="2904855" y="3549269"/>
                  </a:cubicBezTo>
                  <a:cubicBezTo>
                    <a:pt x="2559534" y="3566033"/>
                    <a:pt x="2397123" y="3554730"/>
                    <a:pt x="2255604" y="3544824"/>
                  </a:cubicBezTo>
                  <a:cubicBezTo>
                    <a:pt x="2146804" y="3537204"/>
                    <a:pt x="2050882" y="3530473"/>
                    <a:pt x="1893070" y="3538220"/>
                  </a:cubicBezTo>
                  <a:cubicBezTo>
                    <a:pt x="1846160" y="3540506"/>
                    <a:pt x="1793731" y="3544062"/>
                    <a:pt x="1733812" y="3549269"/>
                  </a:cubicBezTo>
                  <a:cubicBezTo>
                    <a:pt x="1488092" y="3570605"/>
                    <a:pt x="1187316" y="3556127"/>
                    <a:pt x="896658" y="3542157"/>
                  </a:cubicBezTo>
                  <a:cubicBezTo>
                    <a:pt x="622687" y="3528949"/>
                    <a:pt x="358046" y="3516249"/>
                    <a:pt x="155163" y="3533902"/>
                  </a:cubicBezTo>
                  <a:cubicBezTo>
                    <a:pt x="112589" y="3537585"/>
                    <a:pt x="72906" y="3542538"/>
                    <a:pt x="36508" y="3549142"/>
                  </a:cubicBezTo>
                  <a:cubicBezTo>
                    <a:pt x="33223" y="3549777"/>
                    <a:pt x="29807" y="3548888"/>
                    <a:pt x="27310" y="3546729"/>
                  </a:cubicBezTo>
                  <a:cubicBezTo>
                    <a:pt x="24814" y="3544570"/>
                    <a:pt x="23368" y="3541522"/>
                    <a:pt x="23500" y="3538347"/>
                  </a:cubicBezTo>
                  <a:cubicBezTo>
                    <a:pt x="27573" y="3433064"/>
                    <a:pt x="25077" y="3286125"/>
                    <a:pt x="22606" y="3135376"/>
                  </a:cubicBezTo>
                  <a:cubicBezTo>
                    <a:pt x="20066" y="2977896"/>
                    <a:pt x="17526" y="2816352"/>
                    <a:pt x="21971" y="2695067"/>
                  </a:cubicBezTo>
                  <a:cubicBezTo>
                    <a:pt x="22352" y="2684018"/>
                    <a:pt x="22860" y="2673350"/>
                    <a:pt x="23368" y="2662936"/>
                  </a:cubicBezTo>
                  <a:lnTo>
                    <a:pt x="34275" y="2663444"/>
                  </a:lnTo>
                  <a:lnTo>
                    <a:pt x="23368" y="2662936"/>
                  </a:lnTo>
                  <a:cubicBezTo>
                    <a:pt x="25077" y="2630170"/>
                    <a:pt x="27179" y="2596388"/>
                    <a:pt x="29150" y="2561844"/>
                  </a:cubicBezTo>
                  <a:cubicBezTo>
                    <a:pt x="31384" y="2525522"/>
                    <a:pt x="33486" y="2488311"/>
                    <a:pt x="35589" y="2450338"/>
                  </a:cubicBezTo>
                  <a:cubicBezTo>
                    <a:pt x="45312" y="2268474"/>
                    <a:pt x="50437" y="2068195"/>
                    <a:pt x="23368" y="1859534"/>
                  </a:cubicBezTo>
                  <a:lnTo>
                    <a:pt x="34275" y="1858264"/>
                  </a:lnTo>
                  <a:lnTo>
                    <a:pt x="23368" y="1859534"/>
                  </a:lnTo>
                  <a:cubicBezTo>
                    <a:pt x="0" y="1672844"/>
                    <a:pt x="7493" y="1517523"/>
                    <a:pt x="15367" y="1355344"/>
                  </a:cubicBezTo>
                  <a:cubicBezTo>
                    <a:pt x="19939" y="1259713"/>
                    <a:pt x="24682" y="1161669"/>
                    <a:pt x="23368" y="1053084"/>
                  </a:cubicBezTo>
                  <a:lnTo>
                    <a:pt x="34275" y="1052957"/>
                  </a:lnTo>
                  <a:lnTo>
                    <a:pt x="23368" y="1053084"/>
                  </a:lnTo>
                  <a:cubicBezTo>
                    <a:pt x="22352" y="973582"/>
                    <a:pt x="19304" y="879221"/>
                    <a:pt x="15875" y="779272"/>
                  </a:cubicBezTo>
                  <a:cubicBezTo>
                    <a:pt x="12192" y="667258"/>
                    <a:pt x="8255" y="548132"/>
                    <a:pt x="6858" y="435483"/>
                  </a:cubicBezTo>
                  <a:cubicBezTo>
                    <a:pt x="4953" y="278892"/>
                    <a:pt x="7874" y="133604"/>
                    <a:pt x="23499" y="36195"/>
                  </a:cubicBezTo>
                  <a:cubicBezTo>
                    <a:pt x="24419" y="30734"/>
                    <a:pt x="29544" y="26924"/>
                    <a:pt x="35194" y="27305"/>
                  </a:cubicBezTo>
                  <a:moveTo>
                    <a:pt x="33354" y="48387"/>
                  </a:moveTo>
                  <a:lnTo>
                    <a:pt x="34274" y="37846"/>
                  </a:lnTo>
                  <a:lnTo>
                    <a:pt x="45049" y="39497"/>
                  </a:lnTo>
                  <a:cubicBezTo>
                    <a:pt x="29281" y="135001"/>
                    <a:pt x="26127" y="278638"/>
                    <a:pt x="28230" y="435483"/>
                  </a:cubicBezTo>
                  <a:cubicBezTo>
                    <a:pt x="29675" y="547878"/>
                    <a:pt x="33749" y="666750"/>
                    <a:pt x="37559" y="778764"/>
                  </a:cubicBezTo>
                  <a:cubicBezTo>
                    <a:pt x="40976" y="878586"/>
                    <a:pt x="44261" y="973201"/>
                    <a:pt x="45312" y="1053084"/>
                  </a:cubicBezTo>
                  <a:cubicBezTo>
                    <a:pt x="46757" y="1162431"/>
                    <a:pt x="41764" y="1260983"/>
                    <a:pt x="37034" y="1356614"/>
                  </a:cubicBezTo>
                  <a:cubicBezTo>
                    <a:pt x="29018" y="1518793"/>
                    <a:pt x="21336" y="1672463"/>
                    <a:pt x="45181" y="1857121"/>
                  </a:cubicBezTo>
                  <a:cubicBezTo>
                    <a:pt x="72380" y="2067687"/>
                    <a:pt x="67256" y="2269490"/>
                    <a:pt x="57532" y="2451735"/>
                  </a:cubicBezTo>
                  <a:cubicBezTo>
                    <a:pt x="55561" y="2489835"/>
                    <a:pt x="53327" y="2527046"/>
                    <a:pt x="51094" y="2563368"/>
                  </a:cubicBezTo>
                  <a:cubicBezTo>
                    <a:pt x="48991" y="2597912"/>
                    <a:pt x="47020" y="2631567"/>
                    <a:pt x="45312" y="2664333"/>
                  </a:cubicBezTo>
                  <a:cubicBezTo>
                    <a:pt x="44786" y="2674620"/>
                    <a:pt x="44261" y="2685161"/>
                    <a:pt x="43867" y="2696210"/>
                  </a:cubicBezTo>
                  <a:cubicBezTo>
                    <a:pt x="39267" y="2816860"/>
                    <a:pt x="41896" y="2977769"/>
                    <a:pt x="44524" y="3135376"/>
                  </a:cubicBezTo>
                  <a:cubicBezTo>
                    <a:pt x="47020" y="3285871"/>
                    <a:pt x="49385" y="3433445"/>
                    <a:pt x="45312" y="3539363"/>
                  </a:cubicBezTo>
                  <a:lnTo>
                    <a:pt x="34406" y="3538982"/>
                  </a:lnTo>
                  <a:lnTo>
                    <a:pt x="32435" y="3528568"/>
                  </a:lnTo>
                  <a:cubicBezTo>
                    <a:pt x="69752" y="3521837"/>
                    <a:pt x="110092" y="3516757"/>
                    <a:pt x="153192" y="3512947"/>
                  </a:cubicBezTo>
                  <a:cubicBezTo>
                    <a:pt x="357914" y="3495167"/>
                    <a:pt x="624395" y="3507994"/>
                    <a:pt x="897709" y="3521202"/>
                  </a:cubicBezTo>
                  <a:cubicBezTo>
                    <a:pt x="1188761" y="3535172"/>
                    <a:pt x="1487961" y="3549523"/>
                    <a:pt x="1731840" y="3528441"/>
                  </a:cubicBezTo>
                  <a:lnTo>
                    <a:pt x="1732760" y="3538982"/>
                  </a:lnTo>
                  <a:lnTo>
                    <a:pt x="1731840" y="3528441"/>
                  </a:lnTo>
                  <a:cubicBezTo>
                    <a:pt x="1791891" y="3523234"/>
                    <a:pt x="1844714" y="3519678"/>
                    <a:pt x="1891887" y="3517392"/>
                  </a:cubicBezTo>
                  <a:cubicBezTo>
                    <a:pt x="2051013" y="3509645"/>
                    <a:pt x="2147987" y="3516376"/>
                    <a:pt x="2257049" y="3523996"/>
                  </a:cubicBezTo>
                  <a:cubicBezTo>
                    <a:pt x="2397911" y="3533775"/>
                    <a:pt x="2559402" y="3545078"/>
                    <a:pt x="2903541" y="3528441"/>
                  </a:cubicBezTo>
                  <a:lnTo>
                    <a:pt x="2904066" y="3538982"/>
                  </a:lnTo>
                  <a:lnTo>
                    <a:pt x="2903541" y="3528441"/>
                  </a:lnTo>
                  <a:cubicBezTo>
                    <a:pt x="3217063" y="3513201"/>
                    <a:pt x="3430064" y="3526663"/>
                    <a:pt x="3627822" y="3539109"/>
                  </a:cubicBezTo>
                  <a:cubicBezTo>
                    <a:pt x="3865920" y="3554222"/>
                    <a:pt x="4081811" y="3567811"/>
                    <a:pt x="4425555" y="3528441"/>
                  </a:cubicBezTo>
                  <a:lnTo>
                    <a:pt x="4426870" y="3538982"/>
                  </a:lnTo>
                  <a:lnTo>
                    <a:pt x="4425555" y="3528441"/>
                  </a:lnTo>
                  <a:cubicBezTo>
                    <a:pt x="4440536" y="3526790"/>
                    <a:pt x="4455384" y="3525139"/>
                    <a:pt x="4470363" y="3523615"/>
                  </a:cubicBezTo>
                  <a:cubicBezTo>
                    <a:pt x="4834475" y="3486531"/>
                    <a:pt x="5183476" y="3505454"/>
                    <a:pt x="5467826" y="3520948"/>
                  </a:cubicBezTo>
                  <a:cubicBezTo>
                    <a:pt x="5664797" y="3531616"/>
                    <a:pt x="5829836" y="3540633"/>
                    <a:pt x="5948490" y="3528441"/>
                  </a:cubicBezTo>
                  <a:lnTo>
                    <a:pt x="5949673" y="3538982"/>
                  </a:lnTo>
                  <a:lnTo>
                    <a:pt x="5948490" y="3528441"/>
                  </a:lnTo>
                  <a:cubicBezTo>
                    <a:pt x="6115238" y="3511423"/>
                    <a:pt x="6235601" y="3510026"/>
                    <a:pt x="6372783" y="3513963"/>
                  </a:cubicBezTo>
                  <a:cubicBezTo>
                    <a:pt x="6422453" y="3515360"/>
                    <a:pt x="6474225" y="3517519"/>
                    <a:pt x="6531253" y="3519805"/>
                  </a:cubicBezTo>
                  <a:cubicBezTo>
                    <a:pt x="6601158" y="3522599"/>
                    <a:pt x="6678816" y="3525774"/>
                    <a:pt x="6769876" y="3528441"/>
                  </a:cubicBezTo>
                  <a:cubicBezTo>
                    <a:pt x="6925061" y="3532886"/>
                    <a:pt x="7123082" y="3528695"/>
                    <a:pt x="7327804" y="3524504"/>
                  </a:cubicBezTo>
                  <a:cubicBezTo>
                    <a:pt x="7611104" y="3518535"/>
                    <a:pt x="7907019" y="3512439"/>
                    <a:pt x="8117391" y="3528568"/>
                  </a:cubicBezTo>
                  <a:lnTo>
                    <a:pt x="8116472" y="3539109"/>
                  </a:lnTo>
                  <a:lnTo>
                    <a:pt x="8117391" y="3528568"/>
                  </a:lnTo>
                  <a:cubicBezTo>
                    <a:pt x="8306608" y="3543046"/>
                    <a:pt x="8491621" y="3536061"/>
                    <a:pt x="8667172" y="3529457"/>
                  </a:cubicBezTo>
                  <a:cubicBezTo>
                    <a:pt x="8824984" y="3523488"/>
                    <a:pt x="8975307" y="3517773"/>
                    <a:pt x="9113015" y="3528568"/>
                  </a:cubicBezTo>
                  <a:lnTo>
                    <a:pt x="9112095" y="3539109"/>
                  </a:lnTo>
                  <a:lnTo>
                    <a:pt x="9113015" y="3528568"/>
                  </a:lnTo>
                  <a:cubicBezTo>
                    <a:pt x="9266622" y="3540506"/>
                    <a:pt x="9326540" y="3542665"/>
                    <a:pt x="9408535" y="3540506"/>
                  </a:cubicBezTo>
                  <a:cubicBezTo>
                    <a:pt x="9436392" y="3539744"/>
                    <a:pt x="9466745" y="3538601"/>
                    <a:pt x="9504327" y="3537077"/>
                  </a:cubicBezTo>
                  <a:cubicBezTo>
                    <a:pt x="9564245" y="3534664"/>
                    <a:pt x="9642034" y="3531489"/>
                    <a:pt x="9756090" y="3528568"/>
                  </a:cubicBezTo>
                  <a:lnTo>
                    <a:pt x="9756353" y="3539109"/>
                  </a:lnTo>
                  <a:lnTo>
                    <a:pt x="9756090" y="3528568"/>
                  </a:lnTo>
                  <a:cubicBezTo>
                    <a:pt x="9917844" y="3524377"/>
                    <a:pt x="10056998" y="3528949"/>
                    <a:pt x="10199699" y="3533775"/>
                  </a:cubicBezTo>
                  <a:cubicBezTo>
                    <a:pt x="10407181" y="3540760"/>
                    <a:pt x="10622415" y="3547872"/>
                    <a:pt x="10927002" y="3528568"/>
                  </a:cubicBezTo>
                  <a:cubicBezTo>
                    <a:pt x="11441567" y="3495929"/>
                    <a:pt x="12019073" y="3481451"/>
                    <a:pt x="12276750" y="3528695"/>
                  </a:cubicBezTo>
                  <a:lnTo>
                    <a:pt x="12274647" y="3539109"/>
                  </a:lnTo>
                  <a:lnTo>
                    <a:pt x="12276750" y="3528695"/>
                  </a:lnTo>
                  <a:cubicBezTo>
                    <a:pt x="12289102" y="3530981"/>
                    <a:pt x="12301848" y="3532886"/>
                    <a:pt x="12315119" y="3534664"/>
                  </a:cubicBezTo>
                  <a:cubicBezTo>
                    <a:pt x="12445863" y="3551301"/>
                    <a:pt x="12620889" y="3541522"/>
                    <a:pt x="12796572" y="3531743"/>
                  </a:cubicBezTo>
                  <a:cubicBezTo>
                    <a:pt x="12969495" y="3522091"/>
                    <a:pt x="13142944" y="3512312"/>
                    <a:pt x="13271716" y="3528695"/>
                  </a:cubicBezTo>
                  <a:lnTo>
                    <a:pt x="13270271" y="3539236"/>
                  </a:lnTo>
                  <a:lnTo>
                    <a:pt x="13271716" y="3528695"/>
                  </a:lnTo>
                  <a:cubicBezTo>
                    <a:pt x="13272375" y="3528822"/>
                    <a:pt x="13273031" y="3528822"/>
                    <a:pt x="13273556" y="3528949"/>
                  </a:cubicBezTo>
                  <a:cubicBezTo>
                    <a:pt x="13407191" y="3545586"/>
                    <a:pt x="13586553" y="3537204"/>
                    <a:pt x="13767492" y="3528695"/>
                  </a:cubicBezTo>
                  <a:cubicBezTo>
                    <a:pt x="13948168" y="3520186"/>
                    <a:pt x="14130420" y="3511550"/>
                    <a:pt x="14267209" y="3528695"/>
                  </a:cubicBezTo>
                  <a:lnTo>
                    <a:pt x="14265764" y="3539236"/>
                  </a:lnTo>
                  <a:lnTo>
                    <a:pt x="14267209" y="3528695"/>
                  </a:lnTo>
                  <a:cubicBezTo>
                    <a:pt x="14534871" y="3562096"/>
                    <a:pt x="14858118" y="3547364"/>
                    <a:pt x="15248116" y="3529203"/>
                  </a:cubicBezTo>
                  <a:cubicBezTo>
                    <a:pt x="15250218" y="3529076"/>
                    <a:pt x="15252319" y="3528949"/>
                    <a:pt x="15254555" y="3528949"/>
                  </a:cubicBezTo>
                  <a:cubicBezTo>
                    <a:pt x="15256789" y="3528949"/>
                    <a:pt x="15258889" y="3528695"/>
                    <a:pt x="15260993" y="3528695"/>
                  </a:cubicBezTo>
                  <a:lnTo>
                    <a:pt x="15261519" y="3539236"/>
                  </a:lnTo>
                  <a:lnTo>
                    <a:pt x="15260993" y="3528695"/>
                  </a:lnTo>
                  <a:cubicBezTo>
                    <a:pt x="15362829" y="3523996"/>
                    <a:pt x="15442720" y="3517773"/>
                    <a:pt x="15514334" y="3512312"/>
                  </a:cubicBezTo>
                  <a:cubicBezTo>
                    <a:pt x="15721027" y="3496437"/>
                    <a:pt x="15859656" y="3485896"/>
                    <a:pt x="16258324" y="3528695"/>
                  </a:cubicBezTo>
                  <a:cubicBezTo>
                    <a:pt x="16338873" y="3537331"/>
                    <a:pt x="16411144" y="3542792"/>
                    <a:pt x="16478026" y="3545713"/>
                  </a:cubicBezTo>
                  <a:cubicBezTo>
                    <a:pt x="16648980" y="3553460"/>
                    <a:pt x="16784191" y="3545586"/>
                    <a:pt x="16932409" y="3536950"/>
                  </a:cubicBezTo>
                  <a:cubicBezTo>
                    <a:pt x="17110458" y="3526536"/>
                    <a:pt x="17306772" y="3515106"/>
                    <a:pt x="17604788" y="3528568"/>
                  </a:cubicBezTo>
                  <a:lnTo>
                    <a:pt x="17604262" y="3539109"/>
                  </a:lnTo>
                  <a:lnTo>
                    <a:pt x="17593356" y="3539744"/>
                  </a:lnTo>
                  <a:cubicBezTo>
                    <a:pt x="17580741" y="3348228"/>
                    <a:pt x="17590071" y="3233166"/>
                    <a:pt x="17598743" y="3126359"/>
                  </a:cubicBezTo>
                  <a:cubicBezTo>
                    <a:pt x="17608467" y="3006471"/>
                    <a:pt x="17617328" y="2897124"/>
                    <a:pt x="17593356" y="2700020"/>
                  </a:cubicBezTo>
                  <a:lnTo>
                    <a:pt x="17604262" y="2698750"/>
                  </a:lnTo>
                  <a:lnTo>
                    <a:pt x="17593356" y="2700020"/>
                  </a:lnTo>
                  <a:cubicBezTo>
                    <a:pt x="17583237" y="2617089"/>
                    <a:pt x="17578114" y="2543937"/>
                    <a:pt x="17576143" y="2476119"/>
                  </a:cubicBezTo>
                  <a:cubicBezTo>
                    <a:pt x="17572858" y="2361692"/>
                    <a:pt x="17578507" y="2263013"/>
                    <a:pt x="17584420" y="2160778"/>
                  </a:cubicBezTo>
                  <a:cubicBezTo>
                    <a:pt x="17590860" y="2049780"/>
                    <a:pt x="17597430" y="1934337"/>
                    <a:pt x="17593224" y="1788668"/>
                  </a:cubicBezTo>
                  <a:cubicBezTo>
                    <a:pt x="17587705" y="1598803"/>
                    <a:pt x="17590465" y="1437259"/>
                    <a:pt x="17593092" y="1289558"/>
                  </a:cubicBezTo>
                  <a:cubicBezTo>
                    <a:pt x="17595458" y="1156589"/>
                    <a:pt x="17597560" y="1034923"/>
                    <a:pt x="17593224" y="913511"/>
                  </a:cubicBezTo>
                  <a:lnTo>
                    <a:pt x="17604131" y="913130"/>
                  </a:lnTo>
                  <a:lnTo>
                    <a:pt x="17593224" y="913511"/>
                  </a:lnTo>
                  <a:cubicBezTo>
                    <a:pt x="17589414" y="806450"/>
                    <a:pt x="17593488" y="672973"/>
                    <a:pt x="17597692" y="538988"/>
                  </a:cubicBezTo>
                  <a:cubicBezTo>
                    <a:pt x="17603475" y="349250"/>
                    <a:pt x="17609254" y="159131"/>
                    <a:pt x="17593356" y="39243"/>
                  </a:cubicBezTo>
                  <a:lnTo>
                    <a:pt x="17604262" y="37846"/>
                  </a:lnTo>
                  <a:lnTo>
                    <a:pt x="17605313" y="48387"/>
                  </a:lnTo>
                  <a:cubicBezTo>
                    <a:pt x="17490207" y="58801"/>
                    <a:pt x="17379042" y="66929"/>
                    <a:pt x="17271687" y="73025"/>
                  </a:cubicBezTo>
                  <a:cubicBezTo>
                    <a:pt x="16686822" y="106426"/>
                    <a:pt x="16216933" y="82042"/>
                    <a:pt x="15840469" y="62484"/>
                  </a:cubicBezTo>
                  <a:cubicBezTo>
                    <a:pt x="15588181" y="49403"/>
                    <a:pt x="15378335" y="38481"/>
                    <a:pt x="15203702" y="48514"/>
                  </a:cubicBezTo>
                  <a:cubicBezTo>
                    <a:pt x="15070198" y="56134"/>
                    <a:pt x="14947339" y="59309"/>
                    <a:pt x="14828684" y="60071"/>
                  </a:cubicBezTo>
                  <a:cubicBezTo>
                    <a:pt x="14679018" y="60960"/>
                    <a:pt x="14535922" y="57912"/>
                    <a:pt x="14386521" y="54610"/>
                  </a:cubicBezTo>
                  <a:cubicBezTo>
                    <a:pt x="14223058" y="51054"/>
                    <a:pt x="14051844" y="47371"/>
                    <a:pt x="13856055" y="48514"/>
                  </a:cubicBezTo>
                  <a:lnTo>
                    <a:pt x="13855924" y="37973"/>
                  </a:lnTo>
                  <a:lnTo>
                    <a:pt x="13856055" y="48514"/>
                  </a:lnTo>
                  <a:cubicBezTo>
                    <a:pt x="13635303" y="49784"/>
                    <a:pt x="13420989" y="48260"/>
                    <a:pt x="13220997" y="46736"/>
                  </a:cubicBezTo>
                  <a:cubicBezTo>
                    <a:pt x="12952018" y="44704"/>
                    <a:pt x="12708796" y="42799"/>
                    <a:pt x="12509330" y="48514"/>
                  </a:cubicBezTo>
                  <a:cubicBezTo>
                    <a:pt x="12361766" y="52705"/>
                    <a:pt x="12177805" y="49403"/>
                    <a:pt x="11981230" y="45847"/>
                  </a:cubicBezTo>
                  <a:cubicBezTo>
                    <a:pt x="11712648" y="41021"/>
                    <a:pt x="11420149" y="35687"/>
                    <a:pt x="11162473" y="48514"/>
                  </a:cubicBezTo>
                  <a:lnTo>
                    <a:pt x="11161946" y="37973"/>
                  </a:lnTo>
                  <a:lnTo>
                    <a:pt x="11162473" y="48514"/>
                  </a:lnTo>
                  <a:cubicBezTo>
                    <a:pt x="11013595" y="55880"/>
                    <a:pt x="10859331" y="58420"/>
                    <a:pt x="10711374" y="58420"/>
                  </a:cubicBezTo>
                  <a:cubicBezTo>
                    <a:pt x="10537924" y="58420"/>
                    <a:pt x="10373148" y="55118"/>
                    <a:pt x="10235834" y="52197"/>
                  </a:cubicBezTo>
                  <a:cubicBezTo>
                    <a:pt x="10137677" y="50165"/>
                    <a:pt x="10053713" y="48514"/>
                    <a:pt x="9990639" y="48514"/>
                  </a:cubicBezTo>
                  <a:cubicBezTo>
                    <a:pt x="9923757" y="48514"/>
                    <a:pt x="9829543" y="46482"/>
                    <a:pt x="9724291" y="44196"/>
                  </a:cubicBezTo>
                  <a:cubicBezTo>
                    <a:pt x="9471213" y="38735"/>
                    <a:pt x="9154800" y="31877"/>
                    <a:pt x="8996199" y="48514"/>
                  </a:cubicBezTo>
                  <a:lnTo>
                    <a:pt x="8995017" y="37973"/>
                  </a:lnTo>
                  <a:lnTo>
                    <a:pt x="8996199" y="48514"/>
                  </a:lnTo>
                  <a:cubicBezTo>
                    <a:pt x="8970971" y="51181"/>
                    <a:pt x="8946661" y="52832"/>
                    <a:pt x="8922615" y="53848"/>
                  </a:cubicBezTo>
                  <a:cubicBezTo>
                    <a:pt x="8851001" y="56896"/>
                    <a:pt x="8781359" y="53721"/>
                    <a:pt x="8694504" y="49657"/>
                  </a:cubicBezTo>
                  <a:cubicBezTo>
                    <a:pt x="8546808" y="42799"/>
                    <a:pt x="8347737" y="33655"/>
                    <a:pt x="7999918" y="48514"/>
                  </a:cubicBezTo>
                  <a:lnTo>
                    <a:pt x="7999394" y="37846"/>
                  </a:lnTo>
                  <a:lnTo>
                    <a:pt x="7999918" y="48387"/>
                  </a:lnTo>
                  <a:cubicBezTo>
                    <a:pt x="7705843" y="60960"/>
                    <a:pt x="7410981" y="50038"/>
                    <a:pt x="7153041" y="40640"/>
                  </a:cubicBezTo>
                  <a:cubicBezTo>
                    <a:pt x="6863697" y="29972"/>
                    <a:pt x="6622313" y="21209"/>
                    <a:pt x="6478824" y="48260"/>
                  </a:cubicBezTo>
                  <a:lnTo>
                    <a:pt x="6476721" y="37846"/>
                  </a:lnTo>
                  <a:lnTo>
                    <a:pt x="6478824" y="48260"/>
                  </a:lnTo>
                  <a:cubicBezTo>
                    <a:pt x="6468575" y="50165"/>
                    <a:pt x="6457668" y="51943"/>
                    <a:pt x="6446368" y="53467"/>
                  </a:cubicBezTo>
                  <a:cubicBezTo>
                    <a:pt x="6270817" y="77851"/>
                    <a:pt x="5957031" y="64770"/>
                    <a:pt x="5699749" y="53975"/>
                  </a:cubicBezTo>
                  <a:cubicBezTo>
                    <a:pt x="5518153" y="46355"/>
                    <a:pt x="5365860" y="40132"/>
                    <a:pt x="5306992" y="48260"/>
                  </a:cubicBezTo>
                  <a:cubicBezTo>
                    <a:pt x="5250621" y="56134"/>
                    <a:pt x="5215800" y="58547"/>
                    <a:pt x="5169021" y="58293"/>
                  </a:cubicBezTo>
                  <a:cubicBezTo>
                    <a:pt x="5142478" y="58166"/>
                    <a:pt x="5112256" y="57150"/>
                    <a:pt x="5072047" y="55880"/>
                  </a:cubicBezTo>
                  <a:cubicBezTo>
                    <a:pt x="4991762" y="53340"/>
                    <a:pt x="4871267" y="49403"/>
                    <a:pt x="4661157" y="48387"/>
                  </a:cubicBezTo>
                  <a:cubicBezTo>
                    <a:pt x="4454727" y="47371"/>
                    <a:pt x="4320961" y="48768"/>
                    <a:pt x="4192977" y="50165"/>
                  </a:cubicBezTo>
                  <a:cubicBezTo>
                    <a:pt x="4010855" y="52070"/>
                    <a:pt x="3840428" y="53848"/>
                    <a:pt x="3489720" y="48387"/>
                  </a:cubicBezTo>
                  <a:cubicBezTo>
                    <a:pt x="3482098" y="48260"/>
                    <a:pt x="3474478" y="48133"/>
                    <a:pt x="3466856" y="48006"/>
                  </a:cubicBezTo>
                  <a:cubicBezTo>
                    <a:pt x="3111154" y="42799"/>
                    <a:pt x="2734428" y="45339"/>
                    <a:pt x="2434177" y="47371"/>
                  </a:cubicBezTo>
                  <a:cubicBezTo>
                    <a:pt x="2235500" y="48768"/>
                    <a:pt x="2070329" y="49784"/>
                    <a:pt x="1967048" y="48387"/>
                  </a:cubicBezTo>
                  <a:lnTo>
                    <a:pt x="1967179" y="37846"/>
                  </a:lnTo>
                  <a:lnTo>
                    <a:pt x="1967048" y="48387"/>
                  </a:lnTo>
                  <a:cubicBezTo>
                    <a:pt x="1955485" y="48260"/>
                    <a:pt x="1944053" y="48006"/>
                    <a:pt x="1932621" y="47879"/>
                  </a:cubicBezTo>
                  <a:cubicBezTo>
                    <a:pt x="1792416" y="46228"/>
                    <a:pt x="1662461" y="47117"/>
                    <a:pt x="1549456" y="47879"/>
                  </a:cubicBezTo>
                  <a:cubicBezTo>
                    <a:pt x="1462863" y="48514"/>
                    <a:pt x="1386257" y="49022"/>
                    <a:pt x="1322790" y="48260"/>
                  </a:cubicBezTo>
                  <a:lnTo>
                    <a:pt x="1322921" y="37719"/>
                  </a:lnTo>
                  <a:lnTo>
                    <a:pt x="1322790" y="48260"/>
                  </a:lnTo>
                  <a:cubicBezTo>
                    <a:pt x="1274172" y="47752"/>
                    <a:pt x="1215961" y="50292"/>
                    <a:pt x="1150655" y="53213"/>
                  </a:cubicBezTo>
                  <a:cubicBezTo>
                    <a:pt x="1013210" y="59436"/>
                    <a:pt x="845543" y="66929"/>
                    <a:pt x="677350" y="48133"/>
                  </a:cubicBezTo>
                  <a:lnTo>
                    <a:pt x="678664" y="37592"/>
                  </a:lnTo>
                  <a:lnTo>
                    <a:pt x="677350" y="48133"/>
                  </a:lnTo>
                  <a:cubicBezTo>
                    <a:pt x="664210" y="46736"/>
                    <a:pt x="651069" y="45466"/>
                    <a:pt x="638061" y="44323"/>
                  </a:cubicBezTo>
                  <a:cubicBezTo>
                    <a:pt x="508237" y="33782"/>
                    <a:pt x="379727" y="40005"/>
                    <a:pt x="266065" y="45466"/>
                  </a:cubicBezTo>
                  <a:cubicBezTo>
                    <a:pt x="177370" y="49784"/>
                    <a:pt x="97084" y="53721"/>
                    <a:pt x="33354" y="48387"/>
                  </a:cubicBezTo>
                  <a:close/>
                </a:path>
              </a:pathLst>
            </a:custGeom>
            <a:solidFill>
              <a:srgbClr val="0070C0"/>
            </a:solidFill>
          </p:spPr>
        </p:sp>
        <p:sp>
          <p:nvSpPr>
            <p:cNvPr name="Freeform 14" id="14"/>
            <p:cNvSpPr/>
            <p:nvPr/>
          </p:nvSpPr>
          <p:spPr>
            <a:xfrm flipH="false" flipV="false" rot="0">
              <a:off x="-12446" y="-37592"/>
              <a:ext cx="17634854" cy="3613277"/>
            </a:xfrm>
            <a:custGeom>
              <a:avLst/>
              <a:gdLst/>
              <a:ahLst/>
              <a:cxnLst/>
              <a:rect r="r" b="b" t="t" l="l"/>
              <a:pathLst>
                <a:path h="3613277" w="17634854">
                  <a:moveTo>
                    <a:pt x="24272" y="37592"/>
                  </a:moveTo>
                  <a:cubicBezTo>
                    <a:pt x="392326" y="66548"/>
                    <a:pt x="556708" y="72771"/>
                    <a:pt x="1018187" y="37592"/>
                  </a:cubicBezTo>
                  <a:cubicBezTo>
                    <a:pt x="1269426" y="18415"/>
                    <a:pt x="1344850" y="27813"/>
                    <a:pt x="1412390" y="36322"/>
                  </a:cubicBezTo>
                  <a:cubicBezTo>
                    <a:pt x="1465344" y="42926"/>
                    <a:pt x="1513043" y="49022"/>
                    <a:pt x="1642998" y="39116"/>
                  </a:cubicBezTo>
                  <a:cubicBezTo>
                    <a:pt x="1649305" y="38608"/>
                    <a:pt x="1655744" y="38100"/>
                    <a:pt x="1662445" y="37592"/>
                  </a:cubicBezTo>
                  <a:cubicBezTo>
                    <a:pt x="1981486" y="11049"/>
                    <a:pt x="2511031" y="11811"/>
                    <a:pt x="3186562" y="37592"/>
                  </a:cubicBezTo>
                  <a:cubicBezTo>
                    <a:pt x="3541739" y="51181"/>
                    <a:pt x="3706909" y="41021"/>
                    <a:pt x="3831872" y="33274"/>
                  </a:cubicBezTo>
                  <a:cubicBezTo>
                    <a:pt x="3908084" y="28575"/>
                    <a:pt x="3969973" y="24765"/>
                    <a:pt x="4050917" y="27813"/>
                  </a:cubicBezTo>
                  <a:cubicBezTo>
                    <a:pt x="4089417" y="29337"/>
                    <a:pt x="4132253" y="32258"/>
                    <a:pt x="4182974" y="37592"/>
                  </a:cubicBezTo>
                  <a:lnTo>
                    <a:pt x="4181792" y="48133"/>
                  </a:lnTo>
                  <a:lnTo>
                    <a:pt x="4182974" y="37592"/>
                  </a:lnTo>
                  <a:cubicBezTo>
                    <a:pt x="4393872" y="59309"/>
                    <a:pt x="4621064" y="51562"/>
                    <a:pt x="4835247" y="44196"/>
                  </a:cubicBezTo>
                  <a:cubicBezTo>
                    <a:pt x="4955216" y="40132"/>
                    <a:pt x="5071112" y="36068"/>
                    <a:pt x="5177415" y="37592"/>
                  </a:cubicBezTo>
                  <a:lnTo>
                    <a:pt x="5177283" y="48133"/>
                  </a:lnTo>
                  <a:lnTo>
                    <a:pt x="5177415" y="37592"/>
                  </a:lnTo>
                  <a:cubicBezTo>
                    <a:pt x="5270841" y="38862"/>
                    <a:pt x="5421295" y="34671"/>
                    <a:pt x="5595270" y="29718"/>
                  </a:cubicBezTo>
                  <a:cubicBezTo>
                    <a:pt x="5832185" y="22987"/>
                    <a:pt x="6112595" y="15113"/>
                    <a:pt x="6350430" y="18415"/>
                  </a:cubicBezTo>
                  <a:cubicBezTo>
                    <a:pt x="6486298" y="20320"/>
                    <a:pt x="6608633" y="25908"/>
                    <a:pt x="6701401" y="37719"/>
                  </a:cubicBezTo>
                  <a:cubicBezTo>
                    <a:pt x="6899028" y="62738"/>
                    <a:pt x="7013609" y="52959"/>
                    <a:pt x="7134104" y="42799"/>
                  </a:cubicBezTo>
                  <a:cubicBezTo>
                    <a:pt x="7239224" y="33909"/>
                    <a:pt x="7348812" y="24638"/>
                    <a:pt x="7520685" y="37719"/>
                  </a:cubicBezTo>
                  <a:cubicBezTo>
                    <a:pt x="7677709" y="49657"/>
                    <a:pt x="7863247" y="42164"/>
                    <a:pt x="8074538" y="33528"/>
                  </a:cubicBezTo>
                  <a:cubicBezTo>
                    <a:pt x="8351006" y="22352"/>
                    <a:pt x="8670835" y="9398"/>
                    <a:pt x="9025749" y="36322"/>
                  </a:cubicBezTo>
                  <a:cubicBezTo>
                    <a:pt x="9031662" y="36830"/>
                    <a:pt x="9037575" y="37211"/>
                    <a:pt x="9043489" y="37719"/>
                  </a:cubicBezTo>
                  <a:cubicBezTo>
                    <a:pt x="9675526" y="87884"/>
                    <a:pt x="10241469" y="65659"/>
                    <a:pt x="10564321" y="37719"/>
                  </a:cubicBezTo>
                  <a:lnTo>
                    <a:pt x="10565241" y="48260"/>
                  </a:lnTo>
                  <a:lnTo>
                    <a:pt x="10564321" y="37719"/>
                  </a:lnTo>
                  <a:cubicBezTo>
                    <a:pt x="10719767" y="24257"/>
                    <a:pt x="10934739" y="32385"/>
                    <a:pt x="11144718" y="40386"/>
                  </a:cubicBezTo>
                  <a:cubicBezTo>
                    <a:pt x="11347863" y="48006"/>
                    <a:pt x="11546147" y="55499"/>
                    <a:pt x="11683986" y="43561"/>
                  </a:cubicBezTo>
                  <a:cubicBezTo>
                    <a:pt x="11702119" y="42037"/>
                    <a:pt x="11719201" y="40132"/>
                    <a:pt x="11734969" y="37846"/>
                  </a:cubicBezTo>
                  <a:lnTo>
                    <a:pt x="11736546" y="48260"/>
                  </a:lnTo>
                  <a:lnTo>
                    <a:pt x="11734969" y="37846"/>
                  </a:lnTo>
                  <a:cubicBezTo>
                    <a:pt x="11846791" y="21717"/>
                    <a:pt x="12011174" y="30480"/>
                    <a:pt x="12213793" y="41148"/>
                  </a:cubicBezTo>
                  <a:cubicBezTo>
                    <a:pt x="12496305" y="56007"/>
                    <a:pt x="12855555" y="74803"/>
                    <a:pt x="13258298" y="37846"/>
                  </a:cubicBezTo>
                  <a:lnTo>
                    <a:pt x="13259349" y="48387"/>
                  </a:lnTo>
                  <a:lnTo>
                    <a:pt x="13258298" y="37846"/>
                  </a:lnTo>
                  <a:cubicBezTo>
                    <a:pt x="13655917" y="1270"/>
                    <a:pt x="13798618" y="18288"/>
                    <a:pt x="13920557" y="32893"/>
                  </a:cubicBezTo>
                  <a:cubicBezTo>
                    <a:pt x="14010568" y="43688"/>
                    <a:pt x="14088619" y="53086"/>
                    <a:pt x="14252082" y="37973"/>
                  </a:cubicBezTo>
                  <a:cubicBezTo>
                    <a:pt x="14252738" y="37973"/>
                    <a:pt x="14253265" y="37846"/>
                    <a:pt x="14253922" y="37846"/>
                  </a:cubicBezTo>
                  <a:lnTo>
                    <a:pt x="14254974" y="48387"/>
                  </a:lnTo>
                  <a:lnTo>
                    <a:pt x="14253922" y="37846"/>
                  </a:lnTo>
                  <a:cubicBezTo>
                    <a:pt x="14641948" y="1905"/>
                    <a:pt x="14915525" y="2286"/>
                    <a:pt x="15251779" y="37846"/>
                  </a:cubicBezTo>
                  <a:lnTo>
                    <a:pt x="15250597" y="48387"/>
                  </a:lnTo>
                  <a:lnTo>
                    <a:pt x="15251779" y="37846"/>
                  </a:lnTo>
                  <a:cubicBezTo>
                    <a:pt x="15586457" y="73152"/>
                    <a:pt x="16225064" y="75438"/>
                    <a:pt x="16596535" y="37846"/>
                  </a:cubicBezTo>
                  <a:lnTo>
                    <a:pt x="16597717" y="48387"/>
                  </a:lnTo>
                  <a:lnTo>
                    <a:pt x="16596535" y="37846"/>
                  </a:lnTo>
                  <a:cubicBezTo>
                    <a:pt x="16969580" y="0"/>
                    <a:pt x="17103215" y="1270"/>
                    <a:pt x="17594129" y="37846"/>
                  </a:cubicBezTo>
                  <a:cubicBezTo>
                    <a:pt x="17599517" y="38227"/>
                    <a:pt x="17603853" y="42418"/>
                    <a:pt x="17604247" y="47752"/>
                  </a:cubicBezTo>
                  <a:cubicBezTo>
                    <a:pt x="17612629" y="184785"/>
                    <a:pt x="17607296" y="353949"/>
                    <a:pt x="17602013" y="517525"/>
                  </a:cubicBezTo>
                  <a:cubicBezTo>
                    <a:pt x="17597019" y="672465"/>
                    <a:pt x="17592157" y="822325"/>
                    <a:pt x="17599385" y="936752"/>
                  </a:cubicBezTo>
                  <a:cubicBezTo>
                    <a:pt x="17600568" y="956437"/>
                    <a:pt x="17602276" y="975106"/>
                    <a:pt x="17604247" y="992505"/>
                  </a:cubicBezTo>
                  <a:cubicBezTo>
                    <a:pt x="17629775" y="1220724"/>
                    <a:pt x="17634854" y="1628648"/>
                    <a:pt x="17604247" y="1905127"/>
                  </a:cubicBezTo>
                  <a:lnTo>
                    <a:pt x="17593340" y="1903984"/>
                  </a:lnTo>
                  <a:lnTo>
                    <a:pt x="17604247" y="1905127"/>
                  </a:lnTo>
                  <a:cubicBezTo>
                    <a:pt x="17583222" y="2088515"/>
                    <a:pt x="17591500" y="2591054"/>
                    <a:pt x="17598464" y="3018536"/>
                  </a:cubicBezTo>
                  <a:cubicBezTo>
                    <a:pt x="17602013" y="3230372"/>
                    <a:pt x="17605137" y="3423539"/>
                    <a:pt x="17604247" y="3549523"/>
                  </a:cubicBezTo>
                  <a:cubicBezTo>
                    <a:pt x="17604247" y="3552444"/>
                    <a:pt x="17602932" y="3555238"/>
                    <a:pt x="17600830" y="3557143"/>
                  </a:cubicBezTo>
                  <a:cubicBezTo>
                    <a:pt x="17598728" y="3559048"/>
                    <a:pt x="17595706" y="3560191"/>
                    <a:pt x="17592683" y="3559937"/>
                  </a:cubicBezTo>
                  <a:cubicBezTo>
                    <a:pt x="17349724" y="3546348"/>
                    <a:pt x="17154987" y="3553206"/>
                    <a:pt x="16953813" y="3560191"/>
                  </a:cubicBezTo>
                  <a:cubicBezTo>
                    <a:pt x="16744623" y="3567430"/>
                    <a:pt x="16528732" y="3575050"/>
                    <a:pt x="16245694" y="3559937"/>
                  </a:cubicBezTo>
                  <a:lnTo>
                    <a:pt x="16246350" y="3549396"/>
                  </a:lnTo>
                  <a:lnTo>
                    <a:pt x="16245694" y="3559937"/>
                  </a:lnTo>
                  <a:cubicBezTo>
                    <a:pt x="15944655" y="3543935"/>
                    <a:pt x="15789472" y="3555492"/>
                    <a:pt x="15677518" y="3563874"/>
                  </a:cubicBezTo>
                  <a:cubicBezTo>
                    <a:pt x="15614444" y="3568573"/>
                    <a:pt x="15564382" y="3572383"/>
                    <a:pt x="15509587" y="3569462"/>
                  </a:cubicBezTo>
                  <a:cubicBezTo>
                    <a:pt x="15482913" y="3568065"/>
                    <a:pt x="15455319" y="3565017"/>
                    <a:pt x="15424440" y="3559937"/>
                  </a:cubicBezTo>
                  <a:cubicBezTo>
                    <a:pt x="15341264" y="3545967"/>
                    <a:pt x="15156382" y="3554222"/>
                    <a:pt x="14928928" y="3564509"/>
                  </a:cubicBezTo>
                  <a:cubicBezTo>
                    <a:pt x="14609623" y="3578860"/>
                    <a:pt x="14209246" y="3597021"/>
                    <a:pt x="13902294" y="3560064"/>
                  </a:cubicBezTo>
                  <a:cubicBezTo>
                    <a:pt x="13601781" y="3523869"/>
                    <a:pt x="13448303" y="3534156"/>
                    <a:pt x="13262898" y="3546729"/>
                  </a:cubicBezTo>
                  <a:cubicBezTo>
                    <a:pt x="13126635" y="3555873"/>
                    <a:pt x="12973028" y="3566287"/>
                    <a:pt x="12732038" y="3560191"/>
                  </a:cubicBezTo>
                  <a:lnTo>
                    <a:pt x="12732301" y="3549650"/>
                  </a:lnTo>
                  <a:lnTo>
                    <a:pt x="12732038" y="3560191"/>
                  </a:lnTo>
                  <a:cubicBezTo>
                    <a:pt x="12444533" y="3552825"/>
                    <a:pt x="12290662" y="3561080"/>
                    <a:pt x="12182126" y="3566795"/>
                  </a:cubicBezTo>
                  <a:cubicBezTo>
                    <a:pt x="12123128" y="3569970"/>
                    <a:pt x="12077137" y="3572383"/>
                    <a:pt x="12030358" y="3571240"/>
                  </a:cubicBezTo>
                  <a:cubicBezTo>
                    <a:pt x="11993172" y="3570351"/>
                    <a:pt x="11955722" y="3567049"/>
                    <a:pt x="11910652" y="3560064"/>
                  </a:cubicBezTo>
                  <a:cubicBezTo>
                    <a:pt x="11707507" y="3528695"/>
                    <a:pt x="10997680" y="3515360"/>
                    <a:pt x="10743025" y="3560064"/>
                  </a:cubicBezTo>
                  <a:cubicBezTo>
                    <a:pt x="10594016" y="3586226"/>
                    <a:pt x="10469581" y="3575812"/>
                    <a:pt x="10352502" y="3566160"/>
                  </a:cubicBezTo>
                  <a:cubicBezTo>
                    <a:pt x="10265909" y="3559048"/>
                    <a:pt x="10183783" y="3552190"/>
                    <a:pt x="10097847" y="3560191"/>
                  </a:cubicBezTo>
                  <a:cubicBezTo>
                    <a:pt x="9891942" y="3579368"/>
                    <a:pt x="9646618" y="3577971"/>
                    <a:pt x="9451488" y="3560191"/>
                  </a:cubicBezTo>
                  <a:cubicBezTo>
                    <a:pt x="9301822" y="3546475"/>
                    <a:pt x="8970167" y="3551047"/>
                    <a:pt x="8605398" y="3556127"/>
                  </a:cubicBezTo>
                  <a:cubicBezTo>
                    <a:pt x="8498832" y="3557651"/>
                    <a:pt x="8389638" y="3559175"/>
                    <a:pt x="8281363" y="3560191"/>
                  </a:cubicBezTo>
                  <a:cubicBezTo>
                    <a:pt x="8076115" y="3562223"/>
                    <a:pt x="7967710" y="3556254"/>
                    <a:pt x="7880197" y="3551428"/>
                  </a:cubicBezTo>
                  <a:cubicBezTo>
                    <a:pt x="7821067" y="3548126"/>
                    <a:pt x="7771660" y="3545459"/>
                    <a:pt x="7708456" y="3546094"/>
                  </a:cubicBezTo>
                  <a:cubicBezTo>
                    <a:pt x="7646961" y="3546729"/>
                    <a:pt x="7572194" y="3550539"/>
                    <a:pt x="7462343" y="3560191"/>
                  </a:cubicBezTo>
                  <a:cubicBezTo>
                    <a:pt x="7289419" y="3575431"/>
                    <a:pt x="7112028" y="3565398"/>
                    <a:pt x="6922154" y="3554730"/>
                  </a:cubicBezTo>
                  <a:cubicBezTo>
                    <a:pt x="6700744" y="3542284"/>
                    <a:pt x="6461857" y="3528822"/>
                    <a:pt x="6191172" y="3552698"/>
                  </a:cubicBezTo>
                  <a:cubicBezTo>
                    <a:pt x="6166206" y="3554857"/>
                    <a:pt x="6141108" y="3557397"/>
                    <a:pt x="6115616" y="3560318"/>
                  </a:cubicBezTo>
                  <a:lnTo>
                    <a:pt x="6114302" y="3549777"/>
                  </a:lnTo>
                  <a:lnTo>
                    <a:pt x="6115616" y="3560318"/>
                  </a:lnTo>
                  <a:cubicBezTo>
                    <a:pt x="5661233" y="3611372"/>
                    <a:pt x="5604862" y="3603625"/>
                    <a:pt x="5418404" y="3577209"/>
                  </a:cubicBezTo>
                  <a:cubicBezTo>
                    <a:pt x="5382663" y="3572129"/>
                    <a:pt x="5342192" y="3566414"/>
                    <a:pt x="5293048" y="3560318"/>
                  </a:cubicBezTo>
                  <a:cubicBezTo>
                    <a:pt x="4989643" y="3522472"/>
                    <a:pt x="4341444" y="3510407"/>
                    <a:pt x="3948818" y="3560318"/>
                  </a:cubicBezTo>
                  <a:lnTo>
                    <a:pt x="3947372" y="3549777"/>
                  </a:lnTo>
                  <a:lnTo>
                    <a:pt x="3948818" y="3560318"/>
                  </a:lnTo>
                  <a:cubicBezTo>
                    <a:pt x="3725437" y="3588766"/>
                    <a:pt x="3633193" y="3576955"/>
                    <a:pt x="3546863" y="3565779"/>
                  </a:cubicBezTo>
                  <a:cubicBezTo>
                    <a:pt x="3481294" y="3557270"/>
                    <a:pt x="3419667" y="3549396"/>
                    <a:pt x="3304297" y="3560318"/>
                  </a:cubicBezTo>
                  <a:cubicBezTo>
                    <a:pt x="3036372" y="3585845"/>
                    <a:pt x="2380287" y="3613277"/>
                    <a:pt x="1954812" y="3560318"/>
                  </a:cubicBezTo>
                  <a:lnTo>
                    <a:pt x="1956257" y="3549777"/>
                  </a:lnTo>
                  <a:lnTo>
                    <a:pt x="1954812" y="3560318"/>
                  </a:lnTo>
                  <a:cubicBezTo>
                    <a:pt x="1715925" y="3530600"/>
                    <a:pt x="1602264" y="3541014"/>
                    <a:pt x="1482820" y="3552063"/>
                  </a:cubicBezTo>
                  <a:cubicBezTo>
                    <a:pt x="1390446" y="3560572"/>
                    <a:pt x="1294392" y="3569462"/>
                    <a:pt x="1135660" y="3560318"/>
                  </a:cubicBezTo>
                  <a:cubicBezTo>
                    <a:pt x="977979" y="3551301"/>
                    <a:pt x="807421" y="3559302"/>
                    <a:pt x="638176" y="3567303"/>
                  </a:cubicBezTo>
                  <a:cubicBezTo>
                    <a:pt x="473400" y="3575050"/>
                    <a:pt x="309806" y="3582797"/>
                    <a:pt x="162112" y="3574288"/>
                  </a:cubicBezTo>
                  <a:cubicBezTo>
                    <a:pt x="113493" y="3571494"/>
                    <a:pt x="66583" y="3567049"/>
                    <a:pt x="21776" y="3560191"/>
                  </a:cubicBezTo>
                  <a:cubicBezTo>
                    <a:pt x="15994" y="3559302"/>
                    <a:pt x="12065" y="3554222"/>
                    <a:pt x="12577" y="3548634"/>
                  </a:cubicBezTo>
                  <a:cubicBezTo>
                    <a:pt x="44771" y="3247009"/>
                    <a:pt x="35704" y="3022981"/>
                    <a:pt x="12577" y="2745359"/>
                  </a:cubicBezTo>
                  <a:lnTo>
                    <a:pt x="23484" y="2744470"/>
                  </a:lnTo>
                  <a:lnTo>
                    <a:pt x="12577" y="2745359"/>
                  </a:lnTo>
                  <a:cubicBezTo>
                    <a:pt x="1651" y="2610739"/>
                    <a:pt x="6223" y="2490724"/>
                    <a:pt x="11430" y="2352421"/>
                  </a:cubicBezTo>
                  <a:cubicBezTo>
                    <a:pt x="17177" y="2203704"/>
                    <a:pt x="23747" y="2033524"/>
                    <a:pt x="12577" y="1799717"/>
                  </a:cubicBezTo>
                  <a:lnTo>
                    <a:pt x="23484" y="1799209"/>
                  </a:lnTo>
                  <a:lnTo>
                    <a:pt x="12577" y="1799717"/>
                  </a:lnTo>
                  <a:cubicBezTo>
                    <a:pt x="0" y="1529334"/>
                    <a:pt x="5969" y="1362456"/>
                    <a:pt x="10795" y="1231392"/>
                  </a:cubicBezTo>
                  <a:cubicBezTo>
                    <a:pt x="13891" y="1146429"/>
                    <a:pt x="16519" y="1076960"/>
                    <a:pt x="13103" y="1004189"/>
                  </a:cubicBezTo>
                  <a:cubicBezTo>
                    <a:pt x="12972" y="1000760"/>
                    <a:pt x="12709" y="997331"/>
                    <a:pt x="12577" y="993902"/>
                  </a:cubicBezTo>
                  <a:cubicBezTo>
                    <a:pt x="2159" y="802894"/>
                    <a:pt x="2159" y="390906"/>
                    <a:pt x="12446" y="47879"/>
                  </a:cubicBezTo>
                  <a:cubicBezTo>
                    <a:pt x="12577" y="44958"/>
                    <a:pt x="13891" y="42164"/>
                    <a:pt x="16125" y="40259"/>
                  </a:cubicBezTo>
                  <a:cubicBezTo>
                    <a:pt x="18359" y="38354"/>
                    <a:pt x="21250" y="37338"/>
                    <a:pt x="24272" y="37592"/>
                  </a:cubicBezTo>
                  <a:moveTo>
                    <a:pt x="22564" y="58674"/>
                  </a:moveTo>
                  <a:lnTo>
                    <a:pt x="23352" y="48133"/>
                  </a:lnTo>
                  <a:lnTo>
                    <a:pt x="34259" y="48514"/>
                  </a:lnTo>
                  <a:cubicBezTo>
                    <a:pt x="23615" y="391414"/>
                    <a:pt x="23615" y="802640"/>
                    <a:pt x="34259" y="992886"/>
                  </a:cubicBezTo>
                  <a:lnTo>
                    <a:pt x="23352" y="993394"/>
                  </a:lnTo>
                  <a:lnTo>
                    <a:pt x="34259" y="992886"/>
                  </a:lnTo>
                  <a:cubicBezTo>
                    <a:pt x="34390" y="996315"/>
                    <a:pt x="34653" y="999871"/>
                    <a:pt x="34784" y="1003300"/>
                  </a:cubicBezTo>
                  <a:cubicBezTo>
                    <a:pt x="38332" y="1077087"/>
                    <a:pt x="35704" y="1147445"/>
                    <a:pt x="32550" y="1232154"/>
                  </a:cubicBezTo>
                  <a:cubicBezTo>
                    <a:pt x="27688" y="1362964"/>
                    <a:pt x="21381" y="1529207"/>
                    <a:pt x="34259" y="1798066"/>
                  </a:cubicBezTo>
                  <a:cubicBezTo>
                    <a:pt x="45559" y="2032762"/>
                    <a:pt x="38858" y="2203704"/>
                    <a:pt x="33076" y="2352421"/>
                  </a:cubicBezTo>
                  <a:cubicBezTo>
                    <a:pt x="27688" y="2490851"/>
                    <a:pt x="23089" y="2609723"/>
                    <a:pt x="34259" y="2742946"/>
                  </a:cubicBezTo>
                  <a:cubicBezTo>
                    <a:pt x="57516" y="3021203"/>
                    <a:pt x="66715" y="3246628"/>
                    <a:pt x="34259" y="3550158"/>
                  </a:cubicBezTo>
                  <a:lnTo>
                    <a:pt x="23352" y="3549015"/>
                  </a:lnTo>
                  <a:lnTo>
                    <a:pt x="25060" y="3538601"/>
                  </a:lnTo>
                  <a:cubicBezTo>
                    <a:pt x="69080" y="3545332"/>
                    <a:pt x="115201" y="3549777"/>
                    <a:pt x="163294" y="3552571"/>
                  </a:cubicBezTo>
                  <a:cubicBezTo>
                    <a:pt x="309674" y="3560953"/>
                    <a:pt x="471954" y="3553333"/>
                    <a:pt x="636994" y="3545459"/>
                  </a:cubicBezTo>
                  <a:cubicBezTo>
                    <a:pt x="805975" y="3537458"/>
                    <a:pt x="977716" y="3529457"/>
                    <a:pt x="1136842" y="3538474"/>
                  </a:cubicBezTo>
                  <a:lnTo>
                    <a:pt x="1136185" y="3549015"/>
                  </a:lnTo>
                  <a:lnTo>
                    <a:pt x="1136842" y="3538474"/>
                  </a:lnTo>
                  <a:cubicBezTo>
                    <a:pt x="1293997" y="3547491"/>
                    <a:pt x="1388737" y="3538728"/>
                    <a:pt x="1480718" y="3530219"/>
                  </a:cubicBezTo>
                  <a:cubicBezTo>
                    <a:pt x="1601212" y="3519170"/>
                    <a:pt x="1716582" y="3508502"/>
                    <a:pt x="1957571" y="3538474"/>
                  </a:cubicBezTo>
                  <a:cubicBezTo>
                    <a:pt x="2380681" y="3591179"/>
                    <a:pt x="3034795" y="3563874"/>
                    <a:pt x="3302064" y="3538474"/>
                  </a:cubicBezTo>
                  <a:lnTo>
                    <a:pt x="3303115" y="3549015"/>
                  </a:lnTo>
                  <a:lnTo>
                    <a:pt x="3302064" y="3538474"/>
                  </a:lnTo>
                  <a:cubicBezTo>
                    <a:pt x="3419799" y="3527298"/>
                    <a:pt x="3483397" y="3535426"/>
                    <a:pt x="3549754" y="3543935"/>
                  </a:cubicBezTo>
                  <a:cubicBezTo>
                    <a:pt x="3634507" y="3554857"/>
                    <a:pt x="3724911" y="3566541"/>
                    <a:pt x="3945927" y="3538474"/>
                  </a:cubicBezTo>
                  <a:cubicBezTo>
                    <a:pt x="4340655" y="3488309"/>
                    <a:pt x="4990695" y="3500374"/>
                    <a:pt x="5295807" y="3538474"/>
                  </a:cubicBezTo>
                  <a:lnTo>
                    <a:pt x="5294362" y="3549015"/>
                  </a:lnTo>
                  <a:lnTo>
                    <a:pt x="5295807" y="3538474"/>
                  </a:lnTo>
                  <a:cubicBezTo>
                    <a:pt x="5345083" y="3544570"/>
                    <a:pt x="5385816" y="3550412"/>
                    <a:pt x="5421558" y="3555492"/>
                  </a:cubicBezTo>
                  <a:cubicBezTo>
                    <a:pt x="5605388" y="3581527"/>
                    <a:pt x="5659656" y="3589401"/>
                    <a:pt x="6113120" y="3538474"/>
                  </a:cubicBezTo>
                  <a:cubicBezTo>
                    <a:pt x="6138743" y="3535553"/>
                    <a:pt x="6164103" y="3533013"/>
                    <a:pt x="6189201" y="3530854"/>
                  </a:cubicBezTo>
                  <a:cubicBezTo>
                    <a:pt x="6461726" y="3506851"/>
                    <a:pt x="6702058" y="3520440"/>
                    <a:pt x="6923468" y="3532886"/>
                  </a:cubicBezTo>
                  <a:cubicBezTo>
                    <a:pt x="7113737" y="3543681"/>
                    <a:pt x="7289551" y="3553460"/>
                    <a:pt x="7460371" y="3538474"/>
                  </a:cubicBezTo>
                  <a:lnTo>
                    <a:pt x="7461423" y="3549015"/>
                  </a:lnTo>
                  <a:lnTo>
                    <a:pt x="7460371" y="3538474"/>
                  </a:lnTo>
                  <a:cubicBezTo>
                    <a:pt x="7570617" y="3528695"/>
                    <a:pt x="7646041" y="3524885"/>
                    <a:pt x="7708325" y="3524250"/>
                  </a:cubicBezTo>
                  <a:cubicBezTo>
                    <a:pt x="7772448" y="3523615"/>
                    <a:pt x="7822380" y="3526409"/>
                    <a:pt x="7881511" y="3529711"/>
                  </a:cubicBezTo>
                  <a:cubicBezTo>
                    <a:pt x="7968761" y="3534537"/>
                    <a:pt x="8076641" y="3540506"/>
                    <a:pt x="8281101" y="3538474"/>
                  </a:cubicBezTo>
                  <a:lnTo>
                    <a:pt x="8281233" y="3549015"/>
                  </a:lnTo>
                  <a:lnTo>
                    <a:pt x="8281101" y="3538474"/>
                  </a:lnTo>
                  <a:cubicBezTo>
                    <a:pt x="8389375" y="3537331"/>
                    <a:pt x="8498569" y="3535807"/>
                    <a:pt x="8605135" y="3534410"/>
                  </a:cubicBezTo>
                  <a:cubicBezTo>
                    <a:pt x="8969115" y="3529330"/>
                    <a:pt x="9302347" y="3524758"/>
                    <a:pt x="9453590" y="3538601"/>
                  </a:cubicBezTo>
                  <a:lnTo>
                    <a:pt x="9452538" y="3549142"/>
                  </a:lnTo>
                  <a:lnTo>
                    <a:pt x="9453590" y="3538601"/>
                  </a:lnTo>
                  <a:cubicBezTo>
                    <a:pt x="9647406" y="3556254"/>
                    <a:pt x="9891286" y="3557524"/>
                    <a:pt x="10095745" y="3538601"/>
                  </a:cubicBezTo>
                  <a:lnTo>
                    <a:pt x="10096796" y="3549142"/>
                  </a:lnTo>
                  <a:lnTo>
                    <a:pt x="10095745" y="3538601"/>
                  </a:lnTo>
                  <a:cubicBezTo>
                    <a:pt x="10184047" y="3530346"/>
                    <a:pt x="10268011" y="3537458"/>
                    <a:pt x="10354341" y="3544570"/>
                  </a:cubicBezTo>
                  <a:cubicBezTo>
                    <a:pt x="10471420" y="3554222"/>
                    <a:pt x="10593228" y="3564382"/>
                    <a:pt x="10739084" y="3538728"/>
                  </a:cubicBezTo>
                  <a:lnTo>
                    <a:pt x="10741054" y="3549142"/>
                  </a:lnTo>
                  <a:lnTo>
                    <a:pt x="10739084" y="3538728"/>
                  </a:lnTo>
                  <a:cubicBezTo>
                    <a:pt x="10996760" y="3493516"/>
                    <a:pt x="11708952" y="3506978"/>
                    <a:pt x="11914068" y="3538728"/>
                  </a:cubicBezTo>
                  <a:lnTo>
                    <a:pt x="11912360" y="3549142"/>
                  </a:lnTo>
                  <a:lnTo>
                    <a:pt x="11914068" y="3538728"/>
                  </a:lnTo>
                  <a:cubicBezTo>
                    <a:pt x="11958087" y="3545586"/>
                    <a:pt x="11994749" y="3548634"/>
                    <a:pt x="12030884" y="3549650"/>
                  </a:cubicBezTo>
                  <a:cubicBezTo>
                    <a:pt x="12076611" y="3550793"/>
                    <a:pt x="12121681" y="3548380"/>
                    <a:pt x="12180944" y="3545332"/>
                  </a:cubicBezTo>
                  <a:cubicBezTo>
                    <a:pt x="12289744" y="3539617"/>
                    <a:pt x="12444271" y="3531362"/>
                    <a:pt x="12732563" y="3538728"/>
                  </a:cubicBezTo>
                  <a:cubicBezTo>
                    <a:pt x="12972501" y="3544824"/>
                    <a:pt x="13125188" y="3534537"/>
                    <a:pt x="13261321" y="3525393"/>
                  </a:cubicBezTo>
                  <a:cubicBezTo>
                    <a:pt x="13447384" y="3512820"/>
                    <a:pt x="13602437" y="3502406"/>
                    <a:pt x="13905052" y="3538855"/>
                  </a:cubicBezTo>
                  <a:lnTo>
                    <a:pt x="13903739" y="3549396"/>
                  </a:lnTo>
                  <a:lnTo>
                    <a:pt x="13905052" y="3538855"/>
                  </a:lnTo>
                  <a:cubicBezTo>
                    <a:pt x="14209770" y="3575558"/>
                    <a:pt x="14608047" y="3557651"/>
                    <a:pt x="14928007" y="3543173"/>
                  </a:cubicBezTo>
                  <a:cubicBezTo>
                    <a:pt x="15153754" y="3533013"/>
                    <a:pt x="15342051" y="3524377"/>
                    <a:pt x="15428381" y="3538855"/>
                  </a:cubicBezTo>
                  <a:lnTo>
                    <a:pt x="15426542" y="3549269"/>
                  </a:lnTo>
                  <a:lnTo>
                    <a:pt x="15428381" y="3538855"/>
                  </a:lnTo>
                  <a:cubicBezTo>
                    <a:pt x="15458340" y="3543935"/>
                    <a:pt x="15485147" y="3546729"/>
                    <a:pt x="15510902" y="3548126"/>
                  </a:cubicBezTo>
                  <a:cubicBezTo>
                    <a:pt x="15563987" y="3550920"/>
                    <a:pt x="15612605" y="3547364"/>
                    <a:pt x="15675941" y="3542665"/>
                  </a:cubicBezTo>
                  <a:cubicBezTo>
                    <a:pt x="15788419" y="3534283"/>
                    <a:pt x="15944655" y="3522599"/>
                    <a:pt x="16247009" y="3538728"/>
                  </a:cubicBezTo>
                  <a:cubicBezTo>
                    <a:pt x="16528993" y="3553714"/>
                    <a:pt x="16744098" y="3546221"/>
                    <a:pt x="16953156" y="3538982"/>
                  </a:cubicBezTo>
                  <a:cubicBezTo>
                    <a:pt x="17154200" y="3531997"/>
                    <a:pt x="17349986" y="3525139"/>
                    <a:pt x="17593998" y="3538728"/>
                  </a:cubicBezTo>
                  <a:lnTo>
                    <a:pt x="17593340" y="3549269"/>
                  </a:lnTo>
                  <a:lnTo>
                    <a:pt x="17582434" y="3549142"/>
                  </a:lnTo>
                  <a:cubicBezTo>
                    <a:pt x="17583355" y="3423412"/>
                    <a:pt x="17580200" y="3230626"/>
                    <a:pt x="17576653" y="3018663"/>
                  </a:cubicBezTo>
                  <a:cubicBezTo>
                    <a:pt x="17569689" y="2592197"/>
                    <a:pt x="17561279" y="2087753"/>
                    <a:pt x="17582566" y="1902587"/>
                  </a:cubicBezTo>
                  <a:cubicBezTo>
                    <a:pt x="17613773" y="1627759"/>
                    <a:pt x="17608566" y="1221359"/>
                    <a:pt x="17582566" y="994664"/>
                  </a:cubicBezTo>
                  <a:lnTo>
                    <a:pt x="17593471" y="993521"/>
                  </a:lnTo>
                  <a:lnTo>
                    <a:pt x="17582566" y="994664"/>
                  </a:lnTo>
                  <a:cubicBezTo>
                    <a:pt x="17580462" y="976884"/>
                    <a:pt x="17578885" y="957834"/>
                    <a:pt x="17577572" y="937895"/>
                  </a:cubicBezTo>
                  <a:cubicBezTo>
                    <a:pt x="17570345" y="822198"/>
                    <a:pt x="17575208" y="671195"/>
                    <a:pt x="17580200" y="516636"/>
                  </a:cubicBezTo>
                  <a:cubicBezTo>
                    <a:pt x="17585587" y="352679"/>
                    <a:pt x="17590976" y="184658"/>
                    <a:pt x="17582434" y="48768"/>
                  </a:cubicBezTo>
                  <a:lnTo>
                    <a:pt x="17593340" y="48133"/>
                  </a:lnTo>
                  <a:lnTo>
                    <a:pt x="17592553" y="58674"/>
                  </a:lnTo>
                  <a:cubicBezTo>
                    <a:pt x="17102426" y="22225"/>
                    <a:pt x="16970239" y="21082"/>
                    <a:pt x="16598900" y="58674"/>
                  </a:cubicBezTo>
                  <a:cubicBezTo>
                    <a:pt x="16225985" y="96520"/>
                    <a:pt x="15585801" y="94234"/>
                    <a:pt x="15249544" y="58674"/>
                  </a:cubicBezTo>
                  <a:cubicBezTo>
                    <a:pt x="14914867" y="23368"/>
                    <a:pt x="14642868" y="22860"/>
                    <a:pt x="14256155" y="58674"/>
                  </a:cubicBezTo>
                  <a:cubicBezTo>
                    <a:pt x="14255499" y="58674"/>
                    <a:pt x="14254974" y="58801"/>
                    <a:pt x="14254316" y="58801"/>
                  </a:cubicBezTo>
                  <a:cubicBezTo>
                    <a:pt x="14088619" y="74041"/>
                    <a:pt x="14008860" y="64516"/>
                    <a:pt x="13918061" y="53594"/>
                  </a:cubicBezTo>
                  <a:cubicBezTo>
                    <a:pt x="13797566" y="39116"/>
                    <a:pt x="13656574" y="22225"/>
                    <a:pt x="13260532" y="58547"/>
                  </a:cubicBezTo>
                  <a:cubicBezTo>
                    <a:pt x="12856081" y="95758"/>
                    <a:pt x="12495254" y="76708"/>
                    <a:pt x="12212873" y="61976"/>
                  </a:cubicBezTo>
                  <a:cubicBezTo>
                    <a:pt x="12009202" y="51308"/>
                    <a:pt x="11847448" y="42799"/>
                    <a:pt x="11738386" y="58547"/>
                  </a:cubicBezTo>
                  <a:cubicBezTo>
                    <a:pt x="11722092" y="60960"/>
                    <a:pt x="11704615" y="62865"/>
                    <a:pt x="11686088" y="64389"/>
                  </a:cubicBezTo>
                  <a:cubicBezTo>
                    <a:pt x="11546541" y="76454"/>
                    <a:pt x="11346549" y="68834"/>
                    <a:pt x="11144060" y="61214"/>
                  </a:cubicBezTo>
                  <a:cubicBezTo>
                    <a:pt x="10933556" y="53213"/>
                    <a:pt x="10720161" y="45212"/>
                    <a:pt x="10566423" y="58547"/>
                  </a:cubicBezTo>
                  <a:cubicBezTo>
                    <a:pt x="10242519" y="86614"/>
                    <a:pt x="9675262" y="108839"/>
                    <a:pt x="9041780" y="58547"/>
                  </a:cubicBezTo>
                  <a:lnTo>
                    <a:pt x="9042699" y="48006"/>
                  </a:lnTo>
                  <a:lnTo>
                    <a:pt x="9041780" y="58547"/>
                  </a:lnTo>
                  <a:cubicBezTo>
                    <a:pt x="9035867" y="58039"/>
                    <a:pt x="9030085" y="57658"/>
                    <a:pt x="9024172" y="57150"/>
                  </a:cubicBezTo>
                  <a:cubicBezTo>
                    <a:pt x="8670704" y="30353"/>
                    <a:pt x="8352057" y="43180"/>
                    <a:pt x="8075590" y="54483"/>
                  </a:cubicBezTo>
                  <a:cubicBezTo>
                    <a:pt x="7864692" y="62992"/>
                    <a:pt x="7677708" y="70612"/>
                    <a:pt x="7519108" y="58547"/>
                  </a:cubicBezTo>
                  <a:lnTo>
                    <a:pt x="7520027" y="48006"/>
                  </a:lnTo>
                  <a:lnTo>
                    <a:pt x="7519108" y="58547"/>
                  </a:lnTo>
                  <a:cubicBezTo>
                    <a:pt x="7349076" y="45593"/>
                    <a:pt x="7240801" y="54737"/>
                    <a:pt x="7136075" y="63627"/>
                  </a:cubicBezTo>
                  <a:cubicBezTo>
                    <a:pt x="7014923" y="73914"/>
                    <a:pt x="6898633" y="83693"/>
                    <a:pt x="6698510" y="58420"/>
                  </a:cubicBezTo>
                  <a:lnTo>
                    <a:pt x="6699956" y="47879"/>
                  </a:lnTo>
                  <a:lnTo>
                    <a:pt x="6698510" y="58420"/>
                  </a:lnTo>
                  <a:cubicBezTo>
                    <a:pt x="6607055" y="47117"/>
                    <a:pt x="6485773" y="41529"/>
                    <a:pt x="6350167" y="39624"/>
                  </a:cubicBezTo>
                  <a:cubicBezTo>
                    <a:pt x="6112857" y="36322"/>
                    <a:pt x="5833105" y="44196"/>
                    <a:pt x="5595927" y="50927"/>
                  </a:cubicBezTo>
                  <a:cubicBezTo>
                    <a:pt x="5422215" y="55880"/>
                    <a:pt x="5271235" y="60071"/>
                    <a:pt x="5177152" y="58801"/>
                  </a:cubicBezTo>
                  <a:cubicBezTo>
                    <a:pt x="5071506" y="57277"/>
                    <a:pt x="4956136" y="61214"/>
                    <a:pt x="4835905" y="65405"/>
                  </a:cubicBezTo>
                  <a:cubicBezTo>
                    <a:pt x="4621984" y="72771"/>
                    <a:pt x="4393084" y="80645"/>
                    <a:pt x="4180478" y="58801"/>
                  </a:cubicBezTo>
                  <a:cubicBezTo>
                    <a:pt x="4130151" y="53594"/>
                    <a:pt x="4087840" y="50673"/>
                    <a:pt x="4049865" y="49149"/>
                  </a:cubicBezTo>
                  <a:cubicBezTo>
                    <a:pt x="3970237" y="46101"/>
                    <a:pt x="3909398" y="49784"/>
                    <a:pt x="3833186" y="54483"/>
                  </a:cubicBezTo>
                  <a:cubicBezTo>
                    <a:pt x="3707698" y="62230"/>
                    <a:pt x="3541739" y="72390"/>
                    <a:pt x="3185643" y="58801"/>
                  </a:cubicBezTo>
                  <a:lnTo>
                    <a:pt x="3186037" y="48260"/>
                  </a:lnTo>
                  <a:lnTo>
                    <a:pt x="3185643" y="58801"/>
                  </a:lnTo>
                  <a:cubicBezTo>
                    <a:pt x="2510243" y="33020"/>
                    <a:pt x="1981749" y="32385"/>
                    <a:pt x="1664285" y="58801"/>
                  </a:cubicBezTo>
                  <a:lnTo>
                    <a:pt x="1663365" y="48260"/>
                  </a:lnTo>
                  <a:lnTo>
                    <a:pt x="1664285" y="58801"/>
                  </a:lnTo>
                  <a:cubicBezTo>
                    <a:pt x="1657583" y="59309"/>
                    <a:pt x="1651013" y="59817"/>
                    <a:pt x="1644706" y="60325"/>
                  </a:cubicBezTo>
                  <a:cubicBezTo>
                    <a:pt x="1513043" y="70358"/>
                    <a:pt x="1463899" y="64262"/>
                    <a:pt x="1409630" y="57404"/>
                  </a:cubicBezTo>
                  <a:cubicBezTo>
                    <a:pt x="1343930" y="49149"/>
                    <a:pt x="1269951" y="39751"/>
                    <a:pt x="1020027" y="58801"/>
                  </a:cubicBezTo>
                  <a:lnTo>
                    <a:pt x="1018976" y="48133"/>
                  </a:lnTo>
                  <a:lnTo>
                    <a:pt x="1019895" y="58674"/>
                  </a:lnTo>
                  <a:cubicBezTo>
                    <a:pt x="557102" y="93980"/>
                    <a:pt x="391669" y="87757"/>
                    <a:pt x="22564" y="58674"/>
                  </a:cubicBezTo>
                  <a:close/>
                </a:path>
              </a:pathLst>
            </a:custGeom>
            <a:solidFill>
              <a:srgbClr val="0070C0"/>
            </a:solidFill>
          </p:spPr>
        </p:sp>
        <p:sp>
          <p:nvSpPr>
            <p:cNvPr name="TextBox 15" id="15"/>
            <p:cNvSpPr txBox="true"/>
            <p:nvPr/>
          </p:nvSpPr>
          <p:spPr>
            <a:xfrm>
              <a:off x="0" y="9525"/>
              <a:ext cx="17591854" cy="3512600"/>
            </a:xfrm>
            <a:prstGeom prst="rect">
              <a:avLst/>
            </a:prstGeom>
          </p:spPr>
          <p:txBody>
            <a:bodyPr anchor="t" rtlCol="false" tIns="50800" lIns="50800" bIns="50800" rIns="50800"/>
            <a:lstStyle/>
            <a:p>
              <a:pPr algn="l">
                <a:lnSpc>
                  <a:spcPts val="2699"/>
                </a:lnSpc>
              </a:pPr>
              <a:r>
                <a:rPr lang="en-US" sz="2249" i="true">
                  <a:solidFill>
                    <a:srgbClr val="0E0E0E"/>
                  </a:solidFill>
                  <a:latin typeface="Merriweather Italics"/>
                  <a:ea typeface="Merriweather Italics"/>
                  <a:cs typeface="Merriweather Italics"/>
                  <a:sym typeface="Merriweather Italics"/>
                </a:rPr>
                <a:t>Anche dopo un lungo periodo di prova, Dio non dimentica il suo popolo e interviene per ristabilirlo.</a:t>
              </a:r>
            </a:p>
            <a:p>
              <a:pPr algn="l">
                <a:lnSpc>
                  <a:spcPts val="2699"/>
                </a:lnSpc>
              </a:pPr>
            </a:p>
            <a:p>
              <a:pPr algn="l">
                <a:lnSpc>
                  <a:spcPts val="2699"/>
                </a:lnSpc>
              </a:pPr>
              <a:r>
                <a:rPr lang="en-US" sz="2249" i="true">
                  <a:solidFill>
                    <a:srgbClr val="0E0E0E"/>
                  </a:solidFill>
                  <a:latin typeface="Merriweather Italics"/>
                  <a:ea typeface="Merriweather Italics"/>
                  <a:cs typeface="Merriweather Italics"/>
                  <a:sym typeface="Merriweather Italics"/>
                </a:rPr>
                <a:t>Domande per la riflessione:</a:t>
              </a:r>
            </a:p>
            <a:p>
              <a:pPr algn="l">
                <a:lnSpc>
                  <a:spcPts val="2699"/>
                </a:lnSpc>
              </a:pPr>
              <a:r>
                <a:rPr lang="en-US" sz="2249" i="true">
                  <a:solidFill>
                    <a:srgbClr val="0E0E0E"/>
                  </a:solidFill>
                  <a:latin typeface="Merriweather Italics"/>
                  <a:ea typeface="Merriweather Italics"/>
                  <a:cs typeface="Merriweather Italics"/>
                  <a:sym typeface="Merriweather Italics"/>
                </a:rPr>
                <a:t>• Che cosa ci insegna oggi il tempo dei “settanta anni” sulla pazienza e sulla fiducia nei tempi di Dio?</a:t>
              </a:r>
            </a:p>
            <a:p>
              <a:pPr algn="l">
                <a:lnSpc>
                  <a:spcPts val="2699"/>
                </a:lnSpc>
              </a:pPr>
              <a:r>
                <a:rPr lang="en-US" sz="2249" i="true">
                  <a:solidFill>
                    <a:srgbClr val="0E0E0E"/>
                  </a:solidFill>
                  <a:latin typeface="Merriweather Italics"/>
                  <a:ea typeface="Merriweather Italics"/>
                  <a:cs typeface="Merriweather Italics"/>
                  <a:sym typeface="Merriweather Italics"/>
                </a:rPr>
                <a:t>• Quali “settanta anni” stiamo vivendo nella nostra vita personale o comunitaria?</a:t>
              </a:r>
            </a:p>
            <a:p>
              <a:pPr algn="l">
                <a:lnSpc>
                  <a:spcPts val="2699"/>
                </a:lnSpc>
              </a:pPr>
              <a:r>
                <a:rPr lang="en-US" sz="2249" i="true">
                  <a:solidFill>
                    <a:srgbClr val="0E0E0E"/>
                  </a:solidFill>
                  <a:latin typeface="Merriweather Italics"/>
                  <a:ea typeface="Merriweather Italics"/>
                  <a:cs typeface="Merriweather Italics"/>
                  <a:sym typeface="Merriweather Italics"/>
                </a:rPr>
                <a:t>• Come possiamo imparare a fidarci dei tempi di Dio?</a:t>
              </a:r>
            </a:p>
          </p:txBody>
        </p:sp>
      </p:grp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 descr="preencoded.png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TextBox 5" id="5"/>
          <p:cNvSpPr txBox="true"/>
          <p:nvPr/>
        </p:nvSpPr>
        <p:spPr>
          <a:xfrm rot="0">
            <a:off x="821015" y="723992"/>
            <a:ext cx="10294527" cy="4206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437"/>
              </a:lnSpc>
            </a:pPr>
            <a:r>
              <a:rPr lang="en-US" sz="2499" b="true">
                <a:solidFill>
                  <a:srgbClr val="0070C0"/>
                </a:solidFill>
                <a:latin typeface="Gliker Bold"/>
                <a:ea typeface="Gliker Bold"/>
                <a:cs typeface="Gliker Bold"/>
                <a:sym typeface="Gliker Bold"/>
              </a:rPr>
              <a:t>2. Quattro corna e quattro fabbri (2,1-4): castigo dei pagani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821015" y="1434100"/>
            <a:ext cx="10294527" cy="27978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00"/>
              </a:lnSpc>
            </a:pPr>
            <a:r>
              <a:rPr lang="en-US" sz="2400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¹Poi alzai gli occhi, ed ecco, vidi quattro corna. ²Domandai all’angelo che parlava con me: «Che cosa sono queste?». Ed egli: «</a:t>
            </a:r>
            <a:r>
              <a:rPr lang="en-US" sz="2400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Sono le corna che hanno disperso Giuda, Israele e Gerusalemme</a:t>
            </a:r>
            <a:r>
              <a:rPr lang="en-US" sz="2400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». ³Poi il Signore mi fece vedere quattro fabbri. ⁴Domandai: «Che cosa vengono a fare costoro?». Mi rispose: «Le corna hanno disperso Giuda a tal segno che nessuno osa più alzare la testa e </a:t>
            </a:r>
            <a:r>
              <a:rPr lang="en-US" sz="2400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costoro vengono a demolire e abbattere le corna delle nazioni</a:t>
            </a:r>
            <a:r>
              <a:rPr lang="en-US" sz="2400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 che cozzano contro il paese di Giuda per disperderlo». 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6858552" y="4887145"/>
            <a:ext cx="11234387" cy="4206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437"/>
              </a:lnSpc>
            </a:pPr>
            <a:r>
              <a:rPr lang="en-US" sz="2499" b="true">
                <a:solidFill>
                  <a:srgbClr val="0070C0"/>
                </a:solidFill>
                <a:latin typeface="Gliker Bold"/>
                <a:ea typeface="Gliker Bold"/>
                <a:cs typeface="Gliker Bold"/>
                <a:sym typeface="Gliker Bold"/>
              </a:rPr>
              <a:t>3. Uomo con la corda per misurare (2,5-9): gloria di Gerusalemme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6858552" y="5451066"/>
            <a:ext cx="10755223" cy="27978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00"/>
              </a:lnSpc>
            </a:pPr>
            <a:r>
              <a:rPr lang="en-US" sz="2400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⁵Alzai gli occhi, ed ecco un uomo con una fune in mano per misurare. ⁶Gli domandai: «Dove vai?». Ed egli: «Vado a misurare Gerusalemme per vedere qual è la sua larghezza e qual è la sua lunghezza». ⁷Allora l’angelo che parlava con me uscì e incontrò un altro angelo, ⁸che gli disse: «Corri, va’ a parlare a quel giovane e digli: “</a:t>
            </a:r>
            <a:r>
              <a:rPr lang="en-US" sz="2400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Gerusalemme sarà priva di mura</a:t>
            </a:r>
            <a:r>
              <a:rPr lang="en-US" sz="2400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, per la moltitudine di uomini e di animali che dovrà accogliere. ⁹</a:t>
            </a:r>
            <a:r>
              <a:rPr lang="en-US" sz="2400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Io</a:t>
            </a:r>
            <a:r>
              <a:rPr lang="en-US" sz="2400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 </a:t>
            </a:r>
            <a:r>
              <a:rPr lang="en-US" sz="2400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stesso</a:t>
            </a:r>
            <a:r>
              <a:rPr lang="en-US" sz="2400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 – oracolo del Signore – </a:t>
            </a:r>
            <a:r>
              <a:rPr lang="en-US" sz="2400">
                <a:solidFill>
                  <a:srgbClr val="0070C0"/>
                </a:solidFill>
                <a:latin typeface="Bree Serif"/>
                <a:ea typeface="Bree Serif"/>
                <a:cs typeface="Bree Serif"/>
                <a:sym typeface="Bree Serif"/>
              </a:rPr>
              <a:t>le farò da muro </a:t>
            </a:r>
            <a:r>
              <a:rPr lang="en-US" sz="2400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di fuoco all’intorno e sarò una gloria in mezzo ad essa”». </a:t>
            </a:r>
          </a:p>
        </p:txBody>
      </p:sp>
      <p:sp>
        <p:nvSpPr>
          <p:cNvPr name="Freeform 9" id="9"/>
          <p:cNvSpPr/>
          <p:nvPr/>
        </p:nvSpPr>
        <p:spPr>
          <a:xfrm flipH="false" flipV="false" rot="0">
            <a:off x="1161774" y="4424950"/>
            <a:ext cx="5448300" cy="5448300"/>
          </a:xfrm>
          <a:custGeom>
            <a:avLst/>
            <a:gdLst/>
            <a:ahLst/>
            <a:cxnLst/>
            <a:rect r="r" b="b" t="t" l="l"/>
            <a:pathLst>
              <a:path h="5448300" w="5448300">
                <a:moveTo>
                  <a:pt x="0" y="0"/>
                </a:moveTo>
                <a:lnTo>
                  <a:pt x="5448300" y="0"/>
                </a:lnTo>
                <a:lnTo>
                  <a:pt x="5448300" y="5448300"/>
                </a:lnTo>
                <a:lnTo>
                  <a:pt x="0" y="54483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38888" r="0" b="-38888"/>
            </a:stretch>
          </a:blipFill>
        </p:spPr>
      </p:sp>
      <p:sp>
        <p:nvSpPr>
          <p:cNvPr name="Freeform 3" id="3" descr="preencoded.png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3683393" y="1367703"/>
            <a:ext cx="10802409" cy="42500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250"/>
              </a:lnSpc>
            </a:pPr>
            <a:r>
              <a:rPr lang="en-US" sz="3500">
                <a:solidFill>
                  <a:srgbClr val="0E0E0E"/>
                </a:solidFill>
                <a:latin typeface="Gliker"/>
                <a:ea typeface="Gliker"/>
                <a:cs typeface="Gliker"/>
                <a:sym typeface="Gliker"/>
              </a:rPr>
              <a:t>Quattro corna e quattro fabbri</a:t>
            </a:r>
          </a:p>
          <a:p>
            <a:pPr algn="ctr">
              <a:lnSpc>
                <a:spcPts val="3000"/>
              </a:lnSpc>
            </a:pPr>
          </a:p>
          <a:p>
            <a:pPr algn="l" marL="518160" indent="-259080" lvl="1">
              <a:lnSpc>
                <a:spcPts val="3600"/>
              </a:lnSpc>
              <a:buFont typeface="Arial"/>
              <a:buChar char="•"/>
            </a:pPr>
            <a:r>
              <a:rPr lang="en-US" b="true" sz="2400">
                <a:solidFill>
                  <a:srgbClr val="0E0E0E"/>
                </a:solidFill>
                <a:latin typeface="Gliker Bold"/>
                <a:ea typeface="Gliker Bold"/>
                <a:cs typeface="Gliker Bold"/>
                <a:sym typeface="Gliker Bold"/>
              </a:rPr>
              <a:t>Il Giudizio sulle Nazioni Ostili</a:t>
            </a:r>
            <a:r>
              <a:rPr lang="en-US" sz="2400">
                <a:solidFill>
                  <a:srgbClr val="0E0E0E"/>
                </a:solidFill>
                <a:latin typeface="Gliker"/>
                <a:ea typeface="Gliker"/>
                <a:cs typeface="Gliker"/>
                <a:sym typeface="Gliker"/>
              </a:rPr>
              <a:t>: Le quattro corna rappresentano le potenze straniere che hanno disperso e oppresso Israele. I quattro fabbri simboleggiano l'intervento divino che abbatterà queste potenze.</a:t>
            </a:r>
          </a:p>
          <a:p>
            <a:pPr algn="l">
              <a:lnSpc>
                <a:spcPts val="3600"/>
              </a:lnSpc>
            </a:pPr>
          </a:p>
          <a:p>
            <a:pPr algn="l" marL="518160" indent="-259080" lvl="1">
              <a:lnSpc>
                <a:spcPts val="3600"/>
              </a:lnSpc>
              <a:buFont typeface="Arial"/>
              <a:buChar char="•"/>
            </a:pPr>
            <a:r>
              <a:rPr lang="en-US" b="true" sz="2400">
                <a:solidFill>
                  <a:srgbClr val="0E0E0E"/>
                </a:solidFill>
                <a:latin typeface="Gliker Bold"/>
                <a:ea typeface="Gliker Bold"/>
                <a:cs typeface="Gliker Bold"/>
                <a:sym typeface="Gliker Bold"/>
              </a:rPr>
              <a:t>La Liberazione e la Protezione di Israele</a:t>
            </a:r>
            <a:r>
              <a:rPr lang="en-US" sz="2400">
                <a:solidFill>
                  <a:srgbClr val="0E0E0E"/>
                </a:solidFill>
                <a:latin typeface="Gliker"/>
                <a:ea typeface="Gliker"/>
                <a:cs typeface="Gliker"/>
                <a:sym typeface="Gliker"/>
              </a:rPr>
              <a:t>: Dio si impegna a liberare il suo popolo dalla dominazione straniera e a proteggerlo.</a:t>
            </a:r>
          </a:p>
        </p:txBody>
      </p:sp>
      <p:grpSp>
        <p:nvGrpSpPr>
          <p:cNvPr name="Group 5" id="5"/>
          <p:cNvGrpSpPr/>
          <p:nvPr/>
        </p:nvGrpSpPr>
        <p:grpSpPr>
          <a:xfrm rot="0">
            <a:off x="4233587" y="1381345"/>
            <a:ext cx="9702021" cy="724072"/>
            <a:chOff x="0" y="0"/>
            <a:chExt cx="12936028" cy="96543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11694" y="10541"/>
              <a:ext cx="12912639" cy="944245"/>
            </a:xfrm>
            <a:custGeom>
              <a:avLst/>
              <a:gdLst/>
              <a:ahLst/>
              <a:cxnLst/>
              <a:rect r="r" b="b" t="t" l="l"/>
              <a:pathLst>
                <a:path h="944245" w="12912639">
                  <a:moveTo>
                    <a:pt x="0" y="157480"/>
                  </a:moveTo>
                  <a:cubicBezTo>
                    <a:pt x="0" y="70485"/>
                    <a:pt x="79886" y="0"/>
                    <a:pt x="178229" y="0"/>
                  </a:cubicBezTo>
                  <a:lnTo>
                    <a:pt x="12734409" y="0"/>
                  </a:lnTo>
                  <a:cubicBezTo>
                    <a:pt x="12832752" y="0"/>
                    <a:pt x="12912639" y="70485"/>
                    <a:pt x="12912639" y="157353"/>
                  </a:cubicBezTo>
                  <a:lnTo>
                    <a:pt x="12912639" y="786892"/>
                  </a:lnTo>
                  <a:cubicBezTo>
                    <a:pt x="12912639" y="873760"/>
                    <a:pt x="12832893" y="944245"/>
                    <a:pt x="12734409" y="944245"/>
                  </a:cubicBezTo>
                  <a:lnTo>
                    <a:pt x="178229" y="944245"/>
                  </a:lnTo>
                  <a:cubicBezTo>
                    <a:pt x="79886" y="944245"/>
                    <a:pt x="0" y="873887"/>
                    <a:pt x="0" y="786892"/>
                  </a:cubicBezTo>
                  <a:close/>
                </a:path>
              </a:pathLst>
            </a:custGeom>
            <a:solidFill>
              <a:srgbClr val="4472C4">
                <a:alpha val="29804"/>
              </a:srgbClr>
            </a:solid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2936026" cy="965454"/>
            </a:xfrm>
            <a:custGeom>
              <a:avLst/>
              <a:gdLst/>
              <a:ahLst/>
              <a:cxnLst/>
              <a:rect r="r" b="b" t="t" l="l"/>
              <a:pathLst>
                <a:path h="965454" w="12936026">
                  <a:moveTo>
                    <a:pt x="0" y="168021"/>
                  </a:moveTo>
                  <a:cubicBezTo>
                    <a:pt x="0" y="75057"/>
                    <a:pt x="85240" y="0"/>
                    <a:pt x="189923" y="0"/>
                  </a:cubicBezTo>
                  <a:lnTo>
                    <a:pt x="12746103" y="0"/>
                  </a:lnTo>
                  <a:lnTo>
                    <a:pt x="12746103" y="10541"/>
                  </a:lnTo>
                  <a:lnTo>
                    <a:pt x="12746103" y="0"/>
                  </a:lnTo>
                  <a:cubicBezTo>
                    <a:pt x="12850786" y="0"/>
                    <a:pt x="12936026" y="75057"/>
                    <a:pt x="12936026" y="168021"/>
                  </a:cubicBezTo>
                  <a:lnTo>
                    <a:pt x="12924333" y="168021"/>
                  </a:lnTo>
                  <a:lnTo>
                    <a:pt x="12936026" y="168021"/>
                  </a:lnTo>
                  <a:lnTo>
                    <a:pt x="12936026" y="797433"/>
                  </a:lnTo>
                  <a:lnTo>
                    <a:pt x="12924333" y="797433"/>
                  </a:lnTo>
                  <a:lnTo>
                    <a:pt x="12936026" y="797433"/>
                  </a:lnTo>
                  <a:cubicBezTo>
                    <a:pt x="12936026" y="890397"/>
                    <a:pt x="12850786" y="965454"/>
                    <a:pt x="12746103" y="965454"/>
                  </a:cubicBezTo>
                  <a:lnTo>
                    <a:pt x="12746103" y="954913"/>
                  </a:lnTo>
                  <a:lnTo>
                    <a:pt x="12746103" y="965454"/>
                  </a:lnTo>
                  <a:lnTo>
                    <a:pt x="189923" y="965454"/>
                  </a:lnTo>
                  <a:lnTo>
                    <a:pt x="189923" y="954913"/>
                  </a:lnTo>
                  <a:lnTo>
                    <a:pt x="189923" y="965454"/>
                  </a:lnTo>
                  <a:cubicBezTo>
                    <a:pt x="85240" y="965454"/>
                    <a:pt x="0" y="890397"/>
                    <a:pt x="0" y="797433"/>
                  </a:cubicBezTo>
                  <a:lnTo>
                    <a:pt x="0" y="168021"/>
                  </a:lnTo>
                  <a:lnTo>
                    <a:pt x="11694" y="168021"/>
                  </a:lnTo>
                  <a:lnTo>
                    <a:pt x="0" y="168021"/>
                  </a:lnTo>
                  <a:moveTo>
                    <a:pt x="23529" y="168021"/>
                  </a:moveTo>
                  <a:lnTo>
                    <a:pt x="23529" y="797433"/>
                  </a:lnTo>
                  <a:lnTo>
                    <a:pt x="11694" y="797433"/>
                  </a:lnTo>
                  <a:lnTo>
                    <a:pt x="23388" y="797433"/>
                  </a:lnTo>
                  <a:cubicBezTo>
                    <a:pt x="23388" y="878332"/>
                    <a:pt x="97638" y="944245"/>
                    <a:pt x="189782" y="944245"/>
                  </a:cubicBezTo>
                  <a:lnTo>
                    <a:pt x="12746103" y="944245"/>
                  </a:lnTo>
                  <a:cubicBezTo>
                    <a:pt x="12838247" y="944245"/>
                    <a:pt x="12912497" y="878332"/>
                    <a:pt x="12912497" y="797433"/>
                  </a:cubicBezTo>
                  <a:lnTo>
                    <a:pt x="12912497" y="168021"/>
                  </a:lnTo>
                  <a:cubicBezTo>
                    <a:pt x="12912497" y="87122"/>
                    <a:pt x="12838247" y="21209"/>
                    <a:pt x="12746103" y="21209"/>
                  </a:cubicBezTo>
                  <a:lnTo>
                    <a:pt x="189923" y="21209"/>
                  </a:lnTo>
                  <a:lnTo>
                    <a:pt x="189923" y="10541"/>
                  </a:lnTo>
                  <a:lnTo>
                    <a:pt x="189923" y="21082"/>
                  </a:lnTo>
                  <a:cubicBezTo>
                    <a:pt x="97779" y="21209"/>
                    <a:pt x="23529" y="87122"/>
                    <a:pt x="23529" y="168021"/>
                  </a:cubicBezTo>
                  <a:close/>
                </a:path>
              </a:pathLst>
            </a:custGeom>
            <a:solidFill>
              <a:srgbClr val="172C51"/>
            </a:solidFill>
          </p:spPr>
        </p:sp>
      </p:grpSp>
      <p:grpSp>
        <p:nvGrpSpPr>
          <p:cNvPr name="Group 8" id="8"/>
          <p:cNvGrpSpPr/>
          <p:nvPr/>
        </p:nvGrpSpPr>
        <p:grpSpPr>
          <a:xfrm rot="0">
            <a:off x="7496516" y="6863295"/>
            <a:ext cx="10364497" cy="2712872"/>
            <a:chOff x="0" y="0"/>
            <a:chExt cx="13819330" cy="3617163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-26289" y="-41148"/>
              <a:ext cx="13878840" cy="3719999"/>
            </a:xfrm>
            <a:custGeom>
              <a:avLst/>
              <a:gdLst/>
              <a:ahLst/>
              <a:cxnLst/>
              <a:rect r="r" b="b" t="t" l="l"/>
              <a:pathLst>
                <a:path h="3719999" w="13878840">
                  <a:moveTo>
                    <a:pt x="34856" y="51973"/>
                  </a:moveTo>
                  <a:cubicBezTo>
                    <a:pt x="153562" y="64886"/>
                    <a:pt x="347413" y="24257"/>
                    <a:pt x="540955" y="51973"/>
                  </a:cubicBezTo>
                  <a:cubicBezTo>
                    <a:pt x="734497" y="80146"/>
                    <a:pt x="927212" y="50147"/>
                    <a:pt x="1047054" y="51973"/>
                  </a:cubicBezTo>
                  <a:cubicBezTo>
                    <a:pt x="1166894" y="53799"/>
                    <a:pt x="1347120" y="48061"/>
                    <a:pt x="1553152" y="51973"/>
                  </a:cubicBezTo>
                  <a:cubicBezTo>
                    <a:pt x="1759184" y="55886"/>
                    <a:pt x="2280146" y="42452"/>
                    <a:pt x="2749291" y="51973"/>
                  </a:cubicBezTo>
                  <a:cubicBezTo>
                    <a:pt x="3218436" y="61495"/>
                    <a:pt x="3276756" y="49495"/>
                    <a:pt x="3669414" y="51973"/>
                  </a:cubicBezTo>
                  <a:cubicBezTo>
                    <a:pt x="4062071" y="54452"/>
                    <a:pt x="4056497" y="73624"/>
                    <a:pt x="4175512" y="51973"/>
                  </a:cubicBezTo>
                  <a:cubicBezTo>
                    <a:pt x="4294528" y="30607"/>
                    <a:pt x="4879797" y="105057"/>
                    <a:pt x="5095635" y="51973"/>
                  </a:cubicBezTo>
                  <a:cubicBezTo>
                    <a:pt x="5311473" y="0"/>
                    <a:pt x="5803223" y="79233"/>
                    <a:pt x="6291877" y="51973"/>
                  </a:cubicBezTo>
                  <a:cubicBezTo>
                    <a:pt x="6780532" y="25146"/>
                    <a:pt x="6896347" y="76233"/>
                    <a:pt x="7073993" y="51973"/>
                  </a:cubicBezTo>
                  <a:cubicBezTo>
                    <a:pt x="7251638" y="28067"/>
                    <a:pt x="7677636" y="51973"/>
                    <a:pt x="7856107" y="51973"/>
                  </a:cubicBezTo>
                  <a:cubicBezTo>
                    <a:pt x="8034578" y="51973"/>
                    <a:pt x="8424965" y="74798"/>
                    <a:pt x="8776230" y="51973"/>
                  </a:cubicBezTo>
                  <a:cubicBezTo>
                    <a:pt x="9127495" y="29464"/>
                    <a:pt x="9560719" y="62277"/>
                    <a:pt x="9834361" y="51973"/>
                  </a:cubicBezTo>
                  <a:cubicBezTo>
                    <a:pt x="10108003" y="41670"/>
                    <a:pt x="10486209" y="55104"/>
                    <a:pt x="10892492" y="51973"/>
                  </a:cubicBezTo>
                  <a:cubicBezTo>
                    <a:pt x="11298775" y="48843"/>
                    <a:pt x="11569320" y="80537"/>
                    <a:pt x="11950622" y="51973"/>
                  </a:cubicBezTo>
                  <a:cubicBezTo>
                    <a:pt x="12331926" y="23876"/>
                    <a:pt x="12924112" y="159967"/>
                    <a:pt x="13836905" y="51973"/>
                  </a:cubicBezTo>
                  <a:cubicBezTo>
                    <a:pt x="13861441" y="264048"/>
                    <a:pt x="13829783" y="686761"/>
                    <a:pt x="13836905" y="950875"/>
                  </a:cubicBezTo>
                  <a:cubicBezTo>
                    <a:pt x="13844029" y="1214990"/>
                    <a:pt x="13828648" y="1480017"/>
                    <a:pt x="13836905" y="1849777"/>
                  </a:cubicBezTo>
                  <a:cubicBezTo>
                    <a:pt x="13845163" y="2219537"/>
                    <a:pt x="13801191" y="2400700"/>
                    <a:pt x="13836905" y="2784547"/>
                  </a:cubicBezTo>
                  <a:cubicBezTo>
                    <a:pt x="13878840" y="3168393"/>
                    <a:pt x="13815953" y="3230606"/>
                    <a:pt x="13836905" y="3647451"/>
                  </a:cubicBezTo>
                  <a:cubicBezTo>
                    <a:pt x="13332974" y="3617713"/>
                    <a:pt x="13200024" y="3705394"/>
                    <a:pt x="12778776" y="3647451"/>
                  </a:cubicBezTo>
                  <a:cubicBezTo>
                    <a:pt x="12357525" y="3588237"/>
                    <a:pt x="12307256" y="3628539"/>
                    <a:pt x="11996661" y="3647451"/>
                  </a:cubicBezTo>
                  <a:cubicBezTo>
                    <a:pt x="11686064" y="3666152"/>
                    <a:pt x="11428009" y="3681646"/>
                    <a:pt x="11214546" y="3647451"/>
                  </a:cubicBezTo>
                  <a:cubicBezTo>
                    <a:pt x="11001081" y="3612627"/>
                    <a:pt x="10644346" y="3682027"/>
                    <a:pt x="10432431" y="3647451"/>
                  </a:cubicBezTo>
                  <a:cubicBezTo>
                    <a:pt x="10220516" y="3612235"/>
                    <a:pt x="9851496" y="3694727"/>
                    <a:pt x="9650316" y="3647451"/>
                  </a:cubicBezTo>
                  <a:cubicBezTo>
                    <a:pt x="9449136" y="3599193"/>
                    <a:pt x="8996713" y="3613931"/>
                    <a:pt x="8592185" y="3647451"/>
                  </a:cubicBezTo>
                  <a:cubicBezTo>
                    <a:pt x="8187658" y="3680375"/>
                    <a:pt x="7982968" y="3636756"/>
                    <a:pt x="7672062" y="3647451"/>
                  </a:cubicBezTo>
                  <a:cubicBezTo>
                    <a:pt x="7361157" y="3658146"/>
                    <a:pt x="7392949" y="3670215"/>
                    <a:pt x="7165963" y="3647451"/>
                  </a:cubicBezTo>
                  <a:cubicBezTo>
                    <a:pt x="6938978" y="3624365"/>
                    <a:pt x="6667400" y="3675296"/>
                    <a:pt x="6383849" y="3647451"/>
                  </a:cubicBezTo>
                  <a:cubicBezTo>
                    <a:pt x="6100297" y="3619148"/>
                    <a:pt x="5617011" y="3658276"/>
                    <a:pt x="5325718" y="3647451"/>
                  </a:cubicBezTo>
                  <a:cubicBezTo>
                    <a:pt x="5034425" y="3636625"/>
                    <a:pt x="4917474" y="3616018"/>
                    <a:pt x="4681611" y="3647451"/>
                  </a:cubicBezTo>
                  <a:cubicBezTo>
                    <a:pt x="4445749" y="3678343"/>
                    <a:pt x="3981042" y="3573238"/>
                    <a:pt x="3485472" y="3647451"/>
                  </a:cubicBezTo>
                  <a:cubicBezTo>
                    <a:pt x="2989902" y="3719999"/>
                    <a:pt x="2831250" y="3613018"/>
                    <a:pt x="2289333" y="3647451"/>
                  </a:cubicBezTo>
                  <a:cubicBezTo>
                    <a:pt x="1747417" y="3681264"/>
                    <a:pt x="1780344" y="3600888"/>
                    <a:pt x="1369210" y="3647451"/>
                  </a:cubicBezTo>
                  <a:cubicBezTo>
                    <a:pt x="958076" y="3693075"/>
                    <a:pt x="348446" y="3573238"/>
                    <a:pt x="34960" y="3647451"/>
                  </a:cubicBezTo>
                  <a:cubicBezTo>
                    <a:pt x="41773" y="3415161"/>
                    <a:pt x="25019" y="2986839"/>
                    <a:pt x="34960" y="2748549"/>
                  </a:cubicBezTo>
                  <a:cubicBezTo>
                    <a:pt x="44663" y="2510259"/>
                    <a:pt x="64998" y="2224755"/>
                    <a:pt x="34960" y="1921643"/>
                  </a:cubicBezTo>
                  <a:cubicBezTo>
                    <a:pt x="0" y="1618530"/>
                    <a:pt x="37953" y="1396283"/>
                    <a:pt x="34960" y="1094736"/>
                  </a:cubicBezTo>
                  <a:cubicBezTo>
                    <a:pt x="31966" y="793189"/>
                    <a:pt x="508" y="285568"/>
                    <a:pt x="34856" y="51973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FFFF9E">
                    <a:alpha val="100000"/>
                  </a:srgbClr>
                </a:gs>
                <a:gs pos="50000">
                  <a:srgbClr val="FFFFC4">
                    <a:alpha val="100000"/>
                  </a:srgbClr>
                </a:gs>
                <a:gs pos="100000">
                  <a:srgbClr val="FFFFE3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-12065" y="-53213"/>
              <a:ext cx="13850900" cy="3722667"/>
            </a:xfrm>
            <a:custGeom>
              <a:avLst/>
              <a:gdLst/>
              <a:ahLst/>
              <a:cxnLst/>
              <a:rect r="r" b="b" t="t" l="l"/>
              <a:pathLst>
                <a:path h="3722667" w="13850900">
                  <a:moveTo>
                    <a:pt x="20632" y="64038"/>
                  </a:moveTo>
                  <a:cubicBezTo>
                    <a:pt x="310274" y="93906"/>
                    <a:pt x="439715" y="100167"/>
                    <a:pt x="802747" y="64038"/>
                  </a:cubicBezTo>
                  <a:cubicBezTo>
                    <a:pt x="1165780" y="28575"/>
                    <a:pt x="1058842" y="91167"/>
                    <a:pt x="1308846" y="64038"/>
                  </a:cubicBezTo>
                  <a:cubicBezTo>
                    <a:pt x="1558850" y="37338"/>
                    <a:pt x="1974423" y="37973"/>
                    <a:pt x="2504985" y="64038"/>
                  </a:cubicBezTo>
                  <a:cubicBezTo>
                    <a:pt x="3035547" y="90515"/>
                    <a:pt x="3027392" y="29718"/>
                    <a:pt x="3287100" y="64038"/>
                  </a:cubicBezTo>
                  <a:cubicBezTo>
                    <a:pt x="3546807" y="98993"/>
                    <a:pt x="3837687" y="59734"/>
                    <a:pt x="4069214" y="64038"/>
                  </a:cubicBezTo>
                  <a:cubicBezTo>
                    <a:pt x="4300742" y="68343"/>
                    <a:pt x="4973544" y="16764"/>
                    <a:pt x="5265353" y="64038"/>
                  </a:cubicBezTo>
                  <a:cubicBezTo>
                    <a:pt x="5557163" y="112296"/>
                    <a:pt x="5620438" y="35814"/>
                    <a:pt x="5909460" y="64038"/>
                  </a:cubicBezTo>
                  <a:cubicBezTo>
                    <a:pt x="6198482" y="92732"/>
                    <a:pt x="6608584" y="13462"/>
                    <a:pt x="7105599" y="64038"/>
                  </a:cubicBezTo>
                  <a:cubicBezTo>
                    <a:pt x="7602614" y="115687"/>
                    <a:pt x="8047708" y="92732"/>
                    <a:pt x="8301738" y="64038"/>
                  </a:cubicBezTo>
                  <a:cubicBezTo>
                    <a:pt x="8555768" y="35814"/>
                    <a:pt x="9014591" y="103036"/>
                    <a:pt x="9221861" y="64038"/>
                  </a:cubicBezTo>
                  <a:cubicBezTo>
                    <a:pt x="9429131" y="25781"/>
                    <a:pt x="9872986" y="129513"/>
                    <a:pt x="10418000" y="64038"/>
                  </a:cubicBezTo>
                  <a:cubicBezTo>
                    <a:pt x="10963014" y="0"/>
                    <a:pt x="10895816" y="100949"/>
                    <a:pt x="11200115" y="64038"/>
                  </a:cubicBezTo>
                  <a:cubicBezTo>
                    <a:pt x="11504414" y="27813"/>
                    <a:pt x="11718703" y="28321"/>
                    <a:pt x="11982230" y="64038"/>
                  </a:cubicBezTo>
                  <a:cubicBezTo>
                    <a:pt x="12245755" y="100428"/>
                    <a:pt x="12748035" y="102775"/>
                    <a:pt x="13040361" y="64038"/>
                  </a:cubicBezTo>
                  <a:cubicBezTo>
                    <a:pt x="13332686" y="26035"/>
                    <a:pt x="13437146" y="27305"/>
                    <a:pt x="13822475" y="64038"/>
                  </a:cubicBezTo>
                  <a:cubicBezTo>
                    <a:pt x="13837945" y="359455"/>
                    <a:pt x="13801829" y="801211"/>
                    <a:pt x="13822475" y="1034806"/>
                  </a:cubicBezTo>
                  <a:cubicBezTo>
                    <a:pt x="13845819" y="1268400"/>
                    <a:pt x="13850899" y="1686549"/>
                    <a:pt x="13822475" y="1969575"/>
                  </a:cubicBezTo>
                  <a:cubicBezTo>
                    <a:pt x="13797703" y="2252601"/>
                    <a:pt x="13824540" y="3269800"/>
                    <a:pt x="13822475" y="3659385"/>
                  </a:cubicBezTo>
                  <a:cubicBezTo>
                    <a:pt x="13432192" y="3630822"/>
                    <a:pt x="13199632" y="3689138"/>
                    <a:pt x="12764343" y="3659385"/>
                  </a:cubicBezTo>
                  <a:cubicBezTo>
                    <a:pt x="12329056" y="3629126"/>
                    <a:pt x="12280748" y="3693964"/>
                    <a:pt x="12120238" y="3659385"/>
                  </a:cubicBezTo>
                  <a:cubicBezTo>
                    <a:pt x="11959726" y="3624170"/>
                    <a:pt x="11334613" y="3722667"/>
                    <a:pt x="10924099" y="3659385"/>
                  </a:cubicBezTo>
                  <a:cubicBezTo>
                    <a:pt x="10513584" y="3594694"/>
                    <a:pt x="10450515" y="3674152"/>
                    <a:pt x="10003976" y="3659385"/>
                  </a:cubicBezTo>
                  <a:cubicBezTo>
                    <a:pt x="9557437" y="3644517"/>
                    <a:pt x="9520276" y="3691170"/>
                    <a:pt x="9359869" y="3659385"/>
                  </a:cubicBezTo>
                  <a:cubicBezTo>
                    <a:pt x="9199462" y="3627040"/>
                    <a:pt x="8640926" y="3613214"/>
                    <a:pt x="8439746" y="3659385"/>
                  </a:cubicBezTo>
                  <a:cubicBezTo>
                    <a:pt x="8238566" y="3704632"/>
                    <a:pt x="8094777" y="3639821"/>
                    <a:pt x="7933647" y="3659385"/>
                  </a:cubicBezTo>
                  <a:cubicBezTo>
                    <a:pt x="7772517" y="3678724"/>
                    <a:pt x="7580318" y="3677454"/>
                    <a:pt x="7427549" y="3659385"/>
                  </a:cubicBezTo>
                  <a:cubicBezTo>
                    <a:pt x="7274780" y="3641126"/>
                    <a:pt x="6883258" y="3654429"/>
                    <a:pt x="6507426" y="3659385"/>
                  </a:cubicBezTo>
                  <a:cubicBezTo>
                    <a:pt x="6131594" y="3664341"/>
                    <a:pt x="6170096" y="3624040"/>
                    <a:pt x="5863319" y="3659385"/>
                  </a:cubicBezTo>
                  <a:cubicBezTo>
                    <a:pt x="5556543" y="3694092"/>
                    <a:pt x="5230567" y="3596911"/>
                    <a:pt x="4805188" y="3659385"/>
                  </a:cubicBezTo>
                  <a:cubicBezTo>
                    <a:pt x="4379810" y="3720507"/>
                    <a:pt x="4400144" y="3697648"/>
                    <a:pt x="4161082" y="3659385"/>
                  </a:cubicBezTo>
                  <a:cubicBezTo>
                    <a:pt x="3922019" y="3620388"/>
                    <a:pt x="3412204" y="3607997"/>
                    <a:pt x="3102951" y="3659385"/>
                  </a:cubicBezTo>
                  <a:cubicBezTo>
                    <a:pt x="2793697" y="3709712"/>
                    <a:pt x="2807116" y="3633170"/>
                    <a:pt x="2596852" y="3659385"/>
                  </a:cubicBezTo>
                  <a:cubicBezTo>
                    <a:pt x="2386588" y="3685201"/>
                    <a:pt x="1872026" y="3712506"/>
                    <a:pt x="1538721" y="3659385"/>
                  </a:cubicBezTo>
                  <a:cubicBezTo>
                    <a:pt x="1205417" y="3605128"/>
                    <a:pt x="1180231" y="3680375"/>
                    <a:pt x="894615" y="3659385"/>
                  </a:cubicBezTo>
                  <a:cubicBezTo>
                    <a:pt x="608999" y="3638126"/>
                    <a:pt x="270223" y="3708315"/>
                    <a:pt x="20529" y="3659385"/>
                  </a:cubicBezTo>
                  <a:cubicBezTo>
                    <a:pt x="45921" y="3348709"/>
                    <a:pt x="38799" y="3117853"/>
                    <a:pt x="20529" y="2832479"/>
                  </a:cubicBezTo>
                  <a:cubicBezTo>
                    <a:pt x="0" y="2547105"/>
                    <a:pt x="37560" y="2326031"/>
                    <a:pt x="20529" y="1861712"/>
                  </a:cubicBezTo>
                  <a:cubicBezTo>
                    <a:pt x="1524" y="1397392"/>
                    <a:pt x="28890" y="1230576"/>
                    <a:pt x="20529" y="1034806"/>
                  </a:cubicBezTo>
                  <a:cubicBezTo>
                    <a:pt x="12168" y="839035"/>
                    <a:pt x="12271" y="416321"/>
                    <a:pt x="20632" y="64038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FFFF9E">
                    <a:alpha val="100000"/>
                  </a:srgbClr>
                </a:gs>
                <a:gs pos="50000">
                  <a:srgbClr val="FFFFC4">
                    <a:alpha val="100000"/>
                  </a:srgbClr>
                </a:gs>
                <a:gs pos="100000">
                  <a:srgbClr val="FFFFE3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-23368" y="-27305"/>
              <a:ext cx="13866267" cy="3683804"/>
            </a:xfrm>
            <a:custGeom>
              <a:avLst/>
              <a:gdLst/>
              <a:ahLst/>
              <a:cxnLst/>
              <a:rect r="r" b="b" t="t" l="l"/>
              <a:pathLst>
                <a:path h="3683804" w="13866267">
                  <a:moveTo>
                    <a:pt x="32658" y="27305"/>
                  </a:moveTo>
                  <a:cubicBezTo>
                    <a:pt x="81379" y="32653"/>
                    <a:pt x="143003" y="28740"/>
                    <a:pt x="213194" y="24384"/>
                  </a:cubicBezTo>
                  <a:cubicBezTo>
                    <a:pt x="302378" y="18923"/>
                    <a:pt x="404464" y="12573"/>
                    <a:pt x="507687" y="23495"/>
                  </a:cubicBezTo>
                  <a:cubicBezTo>
                    <a:pt x="518112" y="24638"/>
                    <a:pt x="528641" y="25908"/>
                    <a:pt x="539066" y="27435"/>
                  </a:cubicBezTo>
                  <a:cubicBezTo>
                    <a:pt x="669539" y="46347"/>
                    <a:pt x="799909" y="38783"/>
                    <a:pt x="907982" y="32392"/>
                  </a:cubicBezTo>
                  <a:cubicBezTo>
                    <a:pt x="959077" y="29392"/>
                    <a:pt x="1005424" y="26670"/>
                    <a:pt x="1044236" y="27305"/>
                  </a:cubicBezTo>
                  <a:cubicBezTo>
                    <a:pt x="1093886" y="28088"/>
                    <a:pt x="1153858" y="27566"/>
                    <a:pt x="1221881" y="26924"/>
                  </a:cubicBezTo>
                  <a:cubicBezTo>
                    <a:pt x="1310549" y="26162"/>
                    <a:pt x="1412842" y="25273"/>
                    <a:pt x="1523187" y="26924"/>
                  </a:cubicBezTo>
                  <a:cubicBezTo>
                    <a:pt x="1532167" y="27051"/>
                    <a:pt x="1541251" y="27178"/>
                    <a:pt x="1550334" y="27435"/>
                  </a:cubicBezTo>
                  <a:cubicBezTo>
                    <a:pt x="1631157" y="29001"/>
                    <a:pt x="1760804" y="27827"/>
                    <a:pt x="1916876" y="26416"/>
                  </a:cubicBezTo>
                  <a:cubicBezTo>
                    <a:pt x="2152739" y="24384"/>
                    <a:pt x="2448884" y="21844"/>
                    <a:pt x="2728513" y="27051"/>
                  </a:cubicBezTo>
                  <a:cubicBezTo>
                    <a:pt x="2734499" y="27178"/>
                    <a:pt x="2740487" y="27305"/>
                    <a:pt x="2746473" y="27435"/>
                  </a:cubicBezTo>
                  <a:lnTo>
                    <a:pt x="2746370" y="38261"/>
                  </a:lnTo>
                  <a:lnTo>
                    <a:pt x="2746473" y="27435"/>
                  </a:lnTo>
                  <a:cubicBezTo>
                    <a:pt x="3021767" y="33044"/>
                    <a:pt x="3155543" y="31218"/>
                    <a:pt x="3298403" y="29261"/>
                  </a:cubicBezTo>
                  <a:cubicBezTo>
                    <a:pt x="3399044" y="27827"/>
                    <a:pt x="3504228" y="26416"/>
                    <a:pt x="3666493" y="27435"/>
                  </a:cubicBezTo>
                  <a:lnTo>
                    <a:pt x="3666493" y="38261"/>
                  </a:lnTo>
                  <a:lnTo>
                    <a:pt x="3666493" y="27435"/>
                  </a:lnTo>
                  <a:cubicBezTo>
                    <a:pt x="3831752" y="28479"/>
                    <a:pt x="3926510" y="32522"/>
                    <a:pt x="3989785" y="35131"/>
                  </a:cubicBezTo>
                  <a:cubicBezTo>
                    <a:pt x="4021371" y="36435"/>
                    <a:pt x="4045009" y="37478"/>
                    <a:pt x="4065447" y="37609"/>
                  </a:cubicBezTo>
                  <a:cubicBezTo>
                    <a:pt x="4101265" y="37870"/>
                    <a:pt x="4127793" y="35391"/>
                    <a:pt x="4171353" y="27566"/>
                  </a:cubicBezTo>
                  <a:lnTo>
                    <a:pt x="4172591" y="38261"/>
                  </a:lnTo>
                  <a:lnTo>
                    <a:pt x="4171353" y="27566"/>
                  </a:lnTo>
                  <a:cubicBezTo>
                    <a:pt x="4219661" y="19050"/>
                    <a:pt x="4341670" y="25527"/>
                    <a:pt x="4483084" y="33174"/>
                  </a:cubicBezTo>
                  <a:cubicBezTo>
                    <a:pt x="4686019" y="44260"/>
                    <a:pt x="4930449" y="57564"/>
                    <a:pt x="5066393" y="32783"/>
                  </a:cubicBezTo>
                  <a:cubicBezTo>
                    <a:pt x="5075167" y="31218"/>
                    <a:pt x="5083321" y="29392"/>
                    <a:pt x="5091063" y="27566"/>
                  </a:cubicBezTo>
                  <a:cubicBezTo>
                    <a:pt x="5206259" y="0"/>
                    <a:pt x="5398459" y="9017"/>
                    <a:pt x="5624619" y="19558"/>
                  </a:cubicBezTo>
                  <a:cubicBezTo>
                    <a:pt x="5827450" y="29001"/>
                    <a:pt x="6058358" y="40087"/>
                    <a:pt x="6288544" y="27305"/>
                  </a:cubicBezTo>
                  <a:cubicBezTo>
                    <a:pt x="6562495" y="12446"/>
                    <a:pt x="6719496" y="21717"/>
                    <a:pt x="6835828" y="28479"/>
                  </a:cubicBezTo>
                  <a:cubicBezTo>
                    <a:pt x="6904265" y="32653"/>
                    <a:pt x="6958146" y="35783"/>
                    <a:pt x="7013473" y="32783"/>
                  </a:cubicBezTo>
                  <a:cubicBezTo>
                    <a:pt x="7032054" y="31740"/>
                    <a:pt x="7050737" y="30044"/>
                    <a:pt x="7070143" y="27305"/>
                  </a:cubicBezTo>
                  <a:cubicBezTo>
                    <a:pt x="7196280" y="10541"/>
                    <a:pt x="7446182" y="17399"/>
                    <a:pt x="7644367" y="22987"/>
                  </a:cubicBezTo>
                  <a:cubicBezTo>
                    <a:pt x="7727049" y="25273"/>
                    <a:pt x="7800853" y="27305"/>
                    <a:pt x="7853186" y="27305"/>
                  </a:cubicBezTo>
                  <a:lnTo>
                    <a:pt x="7853186" y="38130"/>
                  </a:lnTo>
                  <a:lnTo>
                    <a:pt x="7853186" y="27305"/>
                  </a:lnTo>
                  <a:cubicBezTo>
                    <a:pt x="7902940" y="27305"/>
                    <a:pt x="7969105" y="29131"/>
                    <a:pt x="8046212" y="31087"/>
                  </a:cubicBezTo>
                  <a:cubicBezTo>
                    <a:pt x="8154079" y="33957"/>
                    <a:pt x="8283417" y="37478"/>
                    <a:pt x="8419463" y="37478"/>
                  </a:cubicBezTo>
                  <a:cubicBezTo>
                    <a:pt x="8535485" y="37478"/>
                    <a:pt x="8656462" y="34870"/>
                    <a:pt x="8773000" y="27305"/>
                  </a:cubicBezTo>
                  <a:cubicBezTo>
                    <a:pt x="8976141" y="14478"/>
                    <a:pt x="9206533" y="19685"/>
                    <a:pt x="9417416" y="24638"/>
                  </a:cubicBezTo>
                  <a:cubicBezTo>
                    <a:pt x="9571939" y="28218"/>
                    <a:pt x="9715935" y="31609"/>
                    <a:pt x="9831440" y="27305"/>
                  </a:cubicBezTo>
                  <a:lnTo>
                    <a:pt x="9831647" y="38130"/>
                  </a:lnTo>
                  <a:lnTo>
                    <a:pt x="9831440" y="27305"/>
                  </a:lnTo>
                  <a:cubicBezTo>
                    <a:pt x="9988544" y="21590"/>
                    <a:pt x="10180022" y="23368"/>
                    <a:pt x="10391111" y="25527"/>
                  </a:cubicBezTo>
                  <a:cubicBezTo>
                    <a:pt x="10548319" y="27051"/>
                    <a:pt x="10716468" y="28740"/>
                    <a:pt x="10889777" y="27305"/>
                  </a:cubicBezTo>
                  <a:cubicBezTo>
                    <a:pt x="11043991" y="26162"/>
                    <a:pt x="11178594" y="29914"/>
                    <a:pt x="11307002" y="33565"/>
                  </a:cubicBezTo>
                  <a:cubicBezTo>
                    <a:pt x="11424365" y="36826"/>
                    <a:pt x="11536464" y="40087"/>
                    <a:pt x="11653828" y="39174"/>
                  </a:cubicBezTo>
                  <a:cubicBezTo>
                    <a:pt x="11746831" y="38391"/>
                    <a:pt x="11842932" y="35131"/>
                    <a:pt x="11947496" y="27305"/>
                  </a:cubicBezTo>
                  <a:lnTo>
                    <a:pt x="11948011" y="38130"/>
                  </a:lnTo>
                  <a:lnTo>
                    <a:pt x="11947496" y="27305"/>
                  </a:lnTo>
                  <a:cubicBezTo>
                    <a:pt x="12085916" y="17272"/>
                    <a:pt x="12251795" y="28218"/>
                    <a:pt x="12449672" y="41652"/>
                  </a:cubicBezTo>
                  <a:cubicBezTo>
                    <a:pt x="12745403" y="61738"/>
                    <a:pt x="13113701" y="86780"/>
                    <a:pt x="13572112" y="52477"/>
                  </a:cubicBezTo>
                  <a:cubicBezTo>
                    <a:pt x="13656235" y="46217"/>
                    <a:pt x="13743355" y="37870"/>
                    <a:pt x="13833572" y="27178"/>
                  </a:cubicBezTo>
                  <a:cubicBezTo>
                    <a:pt x="13838216" y="26670"/>
                    <a:pt x="13842346" y="30827"/>
                    <a:pt x="13842900" y="36565"/>
                  </a:cubicBezTo>
                  <a:cubicBezTo>
                    <a:pt x="13858520" y="161775"/>
                    <a:pt x="13852806" y="359111"/>
                    <a:pt x="13847217" y="553186"/>
                  </a:cubicBezTo>
                  <a:cubicBezTo>
                    <a:pt x="13843281" y="691047"/>
                    <a:pt x="13839971" y="827343"/>
                    <a:pt x="13842900" y="936380"/>
                  </a:cubicBezTo>
                  <a:cubicBezTo>
                    <a:pt x="13847090" y="1061720"/>
                    <a:pt x="13845058" y="1187191"/>
                    <a:pt x="13842773" y="1323618"/>
                  </a:cubicBezTo>
                  <a:cubicBezTo>
                    <a:pt x="13840694" y="1475435"/>
                    <a:pt x="13838526" y="1640816"/>
                    <a:pt x="13842900" y="1835282"/>
                  </a:cubicBezTo>
                  <a:lnTo>
                    <a:pt x="13834294" y="1835543"/>
                  </a:lnTo>
                  <a:lnTo>
                    <a:pt x="13842900" y="1835282"/>
                  </a:lnTo>
                  <a:cubicBezTo>
                    <a:pt x="13846963" y="1985795"/>
                    <a:pt x="13840901" y="2105135"/>
                    <a:pt x="13835947" y="2219259"/>
                  </a:cubicBezTo>
                  <a:cubicBezTo>
                    <a:pt x="13831302" y="2324253"/>
                    <a:pt x="13826862" y="2424681"/>
                    <a:pt x="13829443" y="2541283"/>
                  </a:cubicBezTo>
                  <a:cubicBezTo>
                    <a:pt x="13830992" y="2610148"/>
                    <a:pt x="13834914" y="2684752"/>
                    <a:pt x="13842900" y="2769269"/>
                  </a:cubicBezTo>
                  <a:cubicBezTo>
                    <a:pt x="13866267" y="2973778"/>
                    <a:pt x="13857631" y="3087641"/>
                    <a:pt x="13848106" y="3211416"/>
                  </a:cubicBezTo>
                  <a:cubicBezTo>
                    <a:pt x="13840281" y="3320714"/>
                    <a:pt x="13833055" y="3437576"/>
                    <a:pt x="13842900" y="3632825"/>
                  </a:cubicBezTo>
                  <a:cubicBezTo>
                    <a:pt x="13843154" y="3635955"/>
                    <a:pt x="13842138" y="3638955"/>
                    <a:pt x="13840385" y="3641173"/>
                  </a:cubicBezTo>
                  <a:cubicBezTo>
                    <a:pt x="13838630" y="3643390"/>
                    <a:pt x="13836257" y="3644561"/>
                    <a:pt x="13833882" y="3644433"/>
                  </a:cubicBezTo>
                  <a:cubicBezTo>
                    <a:pt x="13600806" y="3630739"/>
                    <a:pt x="13447315" y="3642347"/>
                    <a:pt x="13307552" y="3652816"/>
                  </a:cubicBezTo>
                  <a:cubicBezTo>
                    <a:pt x="13191118" y="3661453"/>
                    <a:pt x="13084076" y="3669326"/>
                    <a:pt x="12948752" y="3661579"/>
                  </a:cubicBezTo>
                  <a:cubicBezTo>
                    <a:pt x="12895902" y="3658531"/>
                    <a:pt x="12838820" y="3653071"/>
                    <a:pt x="12775132" y="3644433"/>
                  </a:cubicBezTo>
                  <a:lnTo>
                    <a:pt x="12776061" y="3633608"/>
                  </a:lnTo>
                  <a:lnTo>
                    <a:pt x="12775132" y="3644433"/>
                  </a:lnTo>
                  <a:cubicBezTo>
                    <a:pt x="12463194" y="3600610"/>
                    <a:pt x="12355431" y="3611435"/>
                    <a:pt x="12193991" y="3627608"/>
                  </a:cubicBezTo>
                  <a:cubicBezTo>
                    <a:pt x="12137631" y="3633217"/>
                    <a:pt x="12074769" y="3639607"/>
                    <a:pt x="11994461" y="3644433"/>
                  </a:cubicBezTo>
                  <a:cubicBezTo>
                    <a:pt x="11992811" y="3644561"/>
                    <a:pt x="11991055" y="3644688"/>
                    <a:pt x="11989403" y="3644688"/>
                  </a:cubicBezTo>
                  <a:cubicBezTo>
                    <a:pt x="11987753" y="3644688"/>
                    <a:pt x="11986101" y="3644942"/>
                    <a:pt x="11984346" y="3644942"/>
                  </a:cubicBezTo>
                  <a:cubicBezTo>
                    <a:pt x="11678498" y="3663104"/>
                    <a:pt x="11422816" y="3677962"/>
                    <a:pt x="11210799" y="3644303"/>
                  </a:cubicBezTo>
                  <a:cubicBezTo>
                    <a:pt x="11105099" y="3627086"/>
                    <a:pt x="10963685" y="3635695"/>
                    <a:pt x="10821238" y="3644433"/>
                  </a:cubicBezTo>
                  <a:cubicBezTo>
                    <a:pt x="10679617" y="3652943"/>
                    <a:pt x="10537067" y="3661453"/>
                    <a:pt x="10430232" y="3644561"/>
                  </a:cubicBezTo>
                  <a:cubicBezTo>
                    <a:pt x="10429716" y="3644433"/>
                    <a:pt x="10429200" y="3644433"/>
                    <a:pt x="10428684" y="3644303"/>
                  </a:cubicBezTo>
                  <a:cubicBezTo>
                    <a:pt x="10329487" y="3627869"/>
                    <a:pt x="10195092" y="3637651"/>
                    <a:pt x="10058632" y="3647482"/>
                  </a:cubicBezTo>
                  <a:cubicBezTo>
                    <a:pt x="9921244" y="3657261"/>
                    <a:pt x="9781893" y="3667167"/>
                    <a:pt x="9677226" y="3650276"/>
                  </a:cubicBezTo>
                  <a:cubicBezTo>
                    <a:pt x="9666491" y="3648498"/>
                    <a:pt x="9656065" y="3646466"/>
                    <a:pt x="9646054" y="3644172"/>
                  </a:cubicBezTo>
                  <a:cubicBezTo>
                    <a:pt x="9446215" y="3596176"/>
                    <a:pt x="8994824" y="3610783"/>
                    <a:pt x="8590089" y="3644303"/>
                  </a:cubicBezTo>
                  <a:lnTo>
                    <a:pt x="8589574" y="3633477"/>
                  </a:lnTo>
                  <a:lnTo>
                    <a:pt x="8590089" y="3644303"/>
                  </a:lnTo>
                  <a:cubicBezTo>
                    <a:pt x="8349995" y="3663611"/>
                    <a:pt x="8180091" y="3656499"/>
                    <a:pt x="8017103" y="3649515"/>
                  </a:cubicBezTo>
                  <a:cubicBezTo>
                    <a:pt x="7904901" y="3644688"/>
                    <a:pt x="7796104" y="3639999"/>
                    <a:pt x="7669657" y="3644303"/>
                  </a:cubicBezTo>
                  <a:cubicBezTo>
                    <a:pt x="7580163" y="3647229"/>
                    <a:pt x="7519159" y="3650404"/>
                    <a:pt x="7472089" y="3652816"/>
                  </a:cubicBezTo>
                  <a:cubicBezTo>
                    <a:pt x="7442672" y="3654341"/>
                    <a:pt x="7418620" y="3655610"/>
                    <a:pt x="7396634" y="3656246"/>
                  </a:cubicBezTo>
                  <a:cubicBezTo>
                    <a:pt x="7331398" y="3658404"/>
                    <a:pt x="7283503" y="3656246"/>
                    <a:pt x="7162630" y="3644172"/>
                  </a:cubicBezTo>
                  <a:cubicBezTo>
                    <a:pt x="7055691" y="3633217"/>
                    <a:pt x="6938637" y="3638955"/>
                    <a:pt x="6814461" y="3645069"/>
                  </a:cubicBezTo>
                  <a:cubicBezTo>
                    <a:pt x="6676763" y="3651673"/>
                    <a:pt x="6530290" y="3658659"/>
                    <a:pt x="6380515" y="3644172"/>
                  </a:cubicBezTo>
                  <a:cubicBezTo>
                    <a:pt x="6216392" y="3627739"/>
                    <a:pt x="5984864" y="3633999"/>
                    <a:pt x="5762007" y="3640129"/>
                  </a:cubicBezTo>
                  <a:cubicBezTo>
                    <a:pt x="5601393" y="3644561"/>
                    <a:pt x="5445218" y="3648625"/>
                    <a:pt x="5322797" y="3644172"/>
                  </a:cubicBezTo>
                  <a:lnTo>
                    <a:pt x="5323003" y="3633347"/>
                  </a:lnTo>
                  <a:lnTo>
                    <a:pt x="5322797" y="3644172"/>
                  </a:lnTo>
                  <a:cubicBezTo>
                    <a:pt x="5251161" y="3641564"/>
                    <a:pt x="5190053" y="3638304"/>
                    <a:pt x="5135139" y="3635303"/>
                  </a:cubicBezTo>
                  <a:cubicBezTo>
                    <a:pt x="5090341" y="3632956"/>
                    <a:pt x="5049671" y="3630739"/>
                    <a:pt x="5010859" y="3629304"/>
                  </a:cubicBezTo>
                  <a:cubicBezTo>
                    <a:pt x="4903715" y="3625261"/>
                    <a:pt x="4809989" y="3626826"/>
                    <a:pt x="4679826" y="3644172"/>
                  </a:cubicBezTo>
                  <a:cubicBezTo>
                    <a:pt x="4584861" y="3656499"/>
                    <a:pt x="4453563" y="3647355"/>
                    <a:pt x="4299452" y="3636477"/>
                  </a:cubicBezTo>
                  <a:cubicBezTo>
                    <a:pt x="4075976" y="3620565"/>
                    <a:pt x="3803159" y="3601262"/>
                    <a:pt x="3518679" y="3639216"/>
                  </a:cubicBezTo>
                  <a:cubicBezTo>
                    <a:pt x="3507015" y="3640782"/>
                    <a:pt x="3495351" y="3642477"/>
                    <a:pt x="3483687" y="3644172"/>
                  </a:cubicBezTo>
                  <a:cubicBezTo>
                    <a:pt x="3212006" y="3683804"/>
                    <a:pt x="3041173" y="3669961"/>
                    <a:pt x="2853928" y="3654975"/>
                  </a:cubicBezTo>
                  <a:cubicBezTo>
                    <a:pt x="2698682" y="3642477"/>
                    <a:pt x="2532184" y="3628651"/>
                    <a:pt x="2286928" y="3644303"/>
                  </a:cubicBezTo>
                  <a:cubicBezTo>
                    <a:pt x="2015660" y="3661072"/>
                    <a:pt x="1888078" y="3649768"/>
                    <a:pt x="1776907" y="3639738"/>
                  </a:cubicBezTo>
                  <a:cubicBezTo>
                    <a:pt x="1691439" y="3631912"/>
                    <a:pt x="1616087" y="3625000"/>
                    <a:pt x="1492117" y="3632956"/>
                  </a:cubicBezTo>
                  <a:cubicBezTo>
                    <a:pt x="1455267" y="3635303"/>
                    <a:pt x="1414081" y="3638955"/>
                    <a:pt x="1367012" y="3644303"/>
                  </a:cubicBezTo>
                  <a:cubicBezTo>
                    <a:pt x="1173986" y="3665643"/>
                    <a:pt x="937711" y="3651166"/>
                    <a:pt x="709383" y="3636999"/>
                  </a:cubicBezTo>
                  <a:cubicBezTo>
                    <a:pt x="494165" y="3623435"/>
                    <a:pt x="286275" y="3610392"/>
                    <a:pt x="126900" y="3628521"/>
                  </a:cubicBezTo>
                  <a:cubicBezTo>
                    <a:pt x="93456" y="3632304"/>
                    <a:pt x="62283" y="3637390"/>
                    <a:pt x="33690" y="3644172"/>
                  </a:cubicBezTo>
                  <a:cubicBezTo>
                    <a:pt x="31110" y="3644816"/>
                    <a:pt x="28426" y="3643912"/>
                    <a:pt x="26465" y="3641694"/>
                  </a:cubicBezTo>
                  <a:cubicBezTo>
                    <a:pt x="24504" y="3639477"/>
                    <a:pt x="23368" y="3636347"/>
                    <a:pt x="23471" y="3633086"/>
                  </a:cubicBezTo>
                  <a:cubicBezTo>
                    <a:pt x="26671" y="3524962"/>
                    <a:pt x="24710" y="3374058"/>
                    <a:pt x="22606" y="3219242"/>
                  </a:cubicBezTo>
                  <a:cubicBezTo>
                    <a:pt x="20066" y="3057512"/>
                    <a:pt x="17526" y="2891609"/>
                    <a:pt x="21971" y="2767052"/>
                  </a:cubicBezTo>
                  <a:cubicBezTo>
                    <a:pt x="22352" y="2755705"/>
                    <a:pt x="22860" y="2744749"/>
                    <a:pt x="23368" y="2734054"/>
                  </a:cubicBezTo>
                  <a:lnTo>
                    <a:pt x="31936" y="2734576"/>
                  </a:lnTo>
                  <a:lnTo>
                    <a:pt x="23368" y="2734054"/>
                  </a:lnTo>
                  <a:cubicBezTo>
                    <a:pt x="24710" y="2700404"/>
                    <a:pt x="26362" y="2665710"/>
                    <a:pt x="27910" y="2630234"/>
                  </a:cubicBezTo>
                  <a:cubicBezTo>
                    <a:pt x="29665" y="2592932"/>
                    <a:pt x="31316" y="2554717"/>
                    <a:pt x="32968" y="2515719"/>
                  </a:cubicBezTo>
                  <a:cubicBezTo>
                    <a:pt x="40606" y="2328948"/>
                    <a:pt x="44632" y="2123265"/>
                    <a:pt x="23368" y="1908973"/>
                  </a:cubicBezTo>
                  <a:lnTo>
                    <a:pt x="31936" y="1907669"/>
                  </a:lnTo>
                  <a:lnTo>
                    <a:pt x="23368" y="1908973"/>
                  </a:lnTo>
                  <a:cubicBezTo>
                    <a:pt x="0" y="1717246"/>
                    <a:pt x="7493" y="1557734"/>
                    <a:pt x="15367" y="1391179"/>
                  </a:cubicBezTo>
                  <a:cubicBezTo>
                    <a:pt x="19939" y="1292967"/>
                    <a:pt x="24400" y="1192278"/>
                    <a:pt x="23368" y="1080763"/>
                  </a:cubicBezTo>
                  <a:lnTo>
                    <a:pt x="31936" y="1080632"/>
                  </a:lnTo>
                  <a:lnTo>
                    <a:pt x="23368" y="1080763"/>
                  </a:lnTo>
                  <a:cubicBezTo>
                    <a:pt x="22352" y="999116"/>
                    <a:pt x="19304" y="902209"/>
                    <a:pt x="15875" y="799563"/>
                  </a:cubicBezTo>
                  <a:cubicBezTo>
                    <a:pt x="12192" y="684526"/>
                    <a:pt x="8255" y="562186"/>
                    <a:pt x="6858" y="446497"/>
                  </a:cubicBezTo>
                  <a:cubicBezTo>
                    <a:pt x="4953" y="285681"/>
                    <a:pt x="7874" y="136472"/>
                    <a:pt x="23471" y="36435"/>
                  </a:cubicBezTo>
                  <a:cubicBezTo>
                    <a:pt x="24194" y="30827"/>
                    <a:pt x="28219" y="26924"/>
                    <a:pt x="32658" y="27305"/>
                  </a:cubicBezTo>
                  <a:moveTo>
                    <a:pt x="31213" y="48956"/>
                  </a:moveTo>
                  <a:lnTo>
                    <a:pt x="31935" y="38130"/>
                  </a:lnTo>
                  <a:lnTo>
                    <a:pt x="40400" y="39826"/>
                  </a:lnTo>
                  <a:cubicBezTo>
                    <a:pt x="28013" y="137907"/>
                    <a:pt x="25536" y="285420"/>
                    <a:pt x="27187" y="446497"/>
                  </a:cubicBezTo>
                  <a:cubicBezTo>
                    <a:pt x="28323" y="561925"/>
                    <a:pt x="31523" y="684004"/>
                    <a:pt x="34516" y="799041"/>
                  </a:cubicBezTo>
                  <a:cubicBezTo>
                    <a:pt x="37200" y="901556"/>
                    <a:pt x="39780" y="998724"/>
                    <a:pt x="40606" y="1080763"/>
                  </a:cubicBezTo>
                  <a:cubicBezTo>
                    <a:pt x="41742" y="1193060"/>
                    <a:pt x="37819" y="1294272"/>
                    <a:pt x="34103" y="1392483"/>
                  </a:cubicBezTo>
                  <a:cubicBezTo>
                    <a:pt x="27807" y="1559038"/>
                    <a:pt x="21336" y="1716855"/>
                    <a:pt x="40503" y="1906495"/>
                  </a:cubicBezTo>
                  <a:cubicBezTo>
                    <a:pt x="61870" y="2122743"/>
                    <a:pt x="57844" y="2329991"/>
                    <a:pt x="50206" y="2517154"/>
                  </a:cubicBezTo>
                  <a:cubicBezTo>
                    <a:pt x="48657" y="2556282"/>
                    <a:pt x="46903" y="2594497"/>
                    <a:pt x="45148" y="2631799"/>
                  </a:cubicBezTo>
                  <a:cubicBezTo>
                    <a:pt x="43496" y="2667275"/>
                    <a:pt x="41948" y="2701838"/>
                    <a:pt x="40606" y="2735489"/>
                  </a:cubicBezTo>
                  <a:cubicBezTo>
                    <a:pt x="40193" y="2746053"/>
                    <a:pt x="39780" y="2756879"/>
                    <a:pt x="39471" y="2768225"/>
                  </a:cubicBezTo>
                  <a:cubicBezTo>
                    <a:pt x="35858" y="2892131"/>
                    <a:pt x="37922" y="3057382"/>
                    <a:pt x="39987" y="3219242"/>
                  </a:cubicBezTo>
                  <a:cubicBezTo>
                    <a:pt x="41948" y="3373798"/>
                    <a:pt x="43806" y="3525354"/>
                    <a:pt x="40606" y="3634130"/>
                  </a:cubicBezTo>
                  <a:lnTo>
                    <a:pt x="32039" y="3633738"/>
                  </a:lnTo>
                  <a:lnTo>
                    <a:pt x="30490" y="3623043"/>
                  </a:lnTo>
                  <a:cubicBezTo>
                    <a:pt x="59805" y="3616131"/>
                    <a:pt x="91495" y="3610914"/>
                    <a:pt x="125352" y="3607001"/>
                  </a:cubicBezTo>
                  <a:cubicBezTo>
                    <a:pt x="286172" y="3588741"/>
                    <a:pt x="495506" y="3601914"/>
                    <a:pt x="710209" y="3615479"/>
                  </a:cubicBezTo>
                  <a:cubicBezTo>
                    <a:pt x="938846" y="3629825"/>
                    <a:pt x="1173883" y="3644561"/>
                    <a:pt x="1365463" y="3622913"/>
                  </a:cubicBezTo>
                  <a:lnTo>
                    <a:pt x="1366186" y="3633738"/>
                  </a:lnTo>
                  <a:lnTo>
                    <a:pt x="1365463" y="3622913"/>
                  </a:lnTo>
                  <a:cubicBezTo>
                    <a:pt x="1412636" y="3617565"/>
                    <a:pt x="1454131" y="3613913"/>
                    <a:pt x="1491188" y="3611566"/>
                  </a:cubicBezTo>
                  <a:cubicBezTo>
                    <a:pt x="1616190" y="3603610"/>
                    <a:pt x="1692368" y="3610522"/>
                    <a:pt x="1778042" y="3618348"/>
                  </a:cubicBezTo>
                  <a:cubicBezTo>
                    <a:pt x="1888697" y="3628391"/>
                    <a:pt x="2015557" y="3639999"/>
                    <a:pt x="2285896" y="3622913"/>
                  </a:cubicBezTo>
                  <a:lnTo>
                    <a:pt x="2286309" y="3633738"/>
                  </a:lnTo>
                  <a:lnTo>
                    <a:pt x="2285896" y="3622913"/>
                  </a:lnTo>
                  <a:cubicBezTo>
                    <a:pt x="2532184" y="3607262"/>
                    <a:pt x="2699507" y="3621087"/>
                    <a:pt x="2854857" y="3633869"/>
                  </a:cubicBezTo>
                  <a:cubicBezTo>
                    <a:pt x="3041895" y="3649260"/>
                    <a:pt x="3211489" y="3662849"/>
                    <a:pt x="3481519" y="3622913"/>
                  </a:cubicBezTo>
                  <a:lnTo>
                    <a:pt x="3482551" y="3633738"/>
                  </a:lnTo>
                  <a:lnTo>
                    <a:pt x="3481519" y="3622913"/>
                  </a:lnTo>
                  <a:cubicBezTo>
                    <a:pt x="3493286" y="3621217"/>
                    <a:pt x="3504950" y="3619522"/>
                    <a:pt x="3516718" y="3617956"/>
                  </a:cubicBezTo>
                  <a:cubicBezTo>
                    <a:pt x="3802746" y="3579872"/>
                    <a:pt x="4076905" y="3599306"/>
                    <a:pt x="4300277" y="3615218"/>
                  </a:cubicBezTo>
                  <a:cubicBezTo>
                    <a:pt x="4455008" y="3626173"/>
                    <a:pt x="4584655" y="3635434"/>
                    <a:pt x="4677865" y="3622913"/>
                  </a:cubicBezTo>
                  <a:lnTo>
                    <a:pt x="4678794" y="3633738"/>
                  </a:lnTo>
                  <a:lnTo>
                    <a:pt x="4677865" y="3622913"/>
                  </a:lnTo>
                  <a:cubicBezTo>
                    <a:pt x="4808853" y="3605435"/>
                    <a:pt x="4903405" y="3604001"/>
                    <a:pt x="5011169" y="3608044"/>
                  </a:cubicBezTo>
                  <a:cubicBezTo>
                    <a:pt x="5050187" y="3609479"/>
                    <a:pt x="5090856" y="3611696"/>
                    <a:pt x="5135655" y="3614044"/>
                  </a:cubicBezTo>
                  <a:cubicBezTo>
                    <a:pt x="5190569" y="3616913"/>
                    <a:pt x="5251573" y="3620174"/>
                    <a:pt x="5323106" y="3622913"/>
                  </a:cubicBezTo>
                  <a:cubicBezTo>
                    <a:pt x="5445011" y="3627478"/>
                    <a:pt x="5600567" y="3623174"/>
                    <a:pt x="5761388" y="3618869"/>
                  </a:cubicBezTo>
                  <a:cubicBezTo>
                    <a:pt x="5983935" y="3612740"/>
                    <a:pt x="6216392" y="3606479"/>
                    <a:pt x="6381650" y="3623043"/>
                  </a:cubicBezTo>
                  <a:lnTo>
                    <a:pt x="6380928" y="3633869"/>
                  </a:lnTo>
                  <a:lnTo>
                    <a:pt x="6381650" y="3623043"/>
                  </a:lnTo>
                  <a:cubicBezTo>
                    <a:pt x="6530290" y="3637912"/>
                    <a:pt x="6675627" y="3630739"/>
                    <a:pt x="6813532" y="3623956"/>
                  </a:cubicBezTo>
                  <a:cubicBezTo>
                    <a:pt x="6937502" y="3617826"/>
                    <a:pt x="7055588" y="3611957"/>
                    <a:pt x="7163765" y="3623043"/>
                  </a:cubicBezTo>
                  <a:lnTo>
                    <a:pt x="7163042" y="3633869"/>
                  </a:lnTo>
                  <a:lnTo>
                    <a:pt x="7163765" y="3623043"/>
                  </a:lnTo>
                  <a:cubicBezTo>
                    <a:pt x="7284432" y="3635303"/>
                    <a:pt x="7331501" y="3637521"/>
                    <a:pt x="7395912" y="3635303"/>
                  </a:cubicBezTo>
                  <a:cubicBezTo>
                    <a:pt x="7417795" y="3634521"/>
                    <a:pt x="7441639" y="3633347"/>
                    <a:pt x="7471161" y="3631782"/>
                  </a:cubicBezTo>
                  <a:cubicBezTo>
                    <a:pt x="7518231" y="3629304"/>
                    <a:pt x="7579338" y="3626043"/>
                    <a:pt x="7668935" y="3623043"/>
                  </a:cubicBezTo>
                  <a:lnTo>
                    <a:pt x="7669141" y="3633869"/>
                  </a:lnTo>
                  <a:lnTo>
                    <a:pt x="7668935" y="3623043"/>
                  </a:lnTo>
                  <a:cubicBezTo>
                    <a:pt x="7796001" y="3618739"/>
                    <a:pt x="7905313" y="3623435"/>
                    <a:pt x="8017413" y="3628391"/>
                  </a:cubicBezTo>
                  <a:cubicBezTo>
                    <a:pt x="8180400" y="3635564"/>
                    <a:pt x="8349478" y="3642868"/>
                    <a:pt x="8588748" y="3623043"/>
                  </a:cubicBezTo>
                  <a:cubicBezTo>
                    <a:pt x="8992966" y="3589524"/>
                    <a:pt x="9446627" y="3574655"/>
                    <a:pt x="9649046" y="3623174"/>
                  </a:cubicBezTo>
                  <a:lnTo>
                    <a:pt x="9647395" y="3633869"/>
                  </a:lnTo>
                  <a:lnTo>
                    <a:pt x="9649046" y="3623174"/>
                  </a:lnTo>
                  <a:cubicBezTo>
                    <a:pt x="9658750" y="3625521"/>
                    <a:pt x="9668761" y="3627478"/>
                    <a:pt x="9679187" y="3629304"/>
                  </a:cubicBezTo>
                  <a:cubicBezTo>
                    <a:pt x="9781893" y="3646340"/>
                    <a:pt x="9919386" y="3636347"/>
                    <a:pt x="10057394" y="3626304"/>
                  </a:cubicBezTo>
                  <a:cubicBezTo>
                    <a:pt x="10193234" y="3616391"/>
                    <a:pt x="10329487" y="3606349"/>
                    <a:pt x="10430645" y="3623174"/>
                  </a:cubicBezTo>
                  <a:lnTo>
                    <a:pt x="10429510" y="3633999"/>
                  </a:lnTo>
                  <a:lnTo>
                    <a:pt x="10430645" y="3623174"/>
                  </a:lnTo>
                  <a:cubicBezTo>
                    <a:pt x="10431161" y="3623304"/>
                    <a:pt x="10431678" y="3623304"/>
                    <a:pt x="10432090" y="3623435"/>
                  </a:cubicBezTo>
                  <a:cubicBezTo>
                    <a:pt x="10537067" y="3640520"/>
                    <a:pt x="10677965" y="3631912"/>
                    <a:pt x="10820102" y="3623174"/>
                  </a:cubicBezTo>
                  <a:cubicBezTo>
                    <a:pt x="10962033" y="3614435"/>
                    <a:pt x="11105202" y="3605566"/>
                    <a:pt x="11212656" y="3623174"/>
                  </a:cubicBezTo>
                  <a:lnTo>
                    <a:pt x="11211521" y="3633999"/>
                  </a:lnTo>
                  <a:lnTo>
                    <a:pt x="11212656" y="3623174"/>
                  </a:lnTo>
                  <a:cubicBezTo>
                    <a:pt x="11422920" y="3657134"/>
                    <a:pt x="11676847" y="3642347"/>
                    <a:pt x="11983211" y="3623695"/>
                  </a:cubicBezTo>
                  <a:cubicBezTo>
                    <a:pt x="11984863" y="3623565"/>
                    <a:pt x="11986513" y="3623435"/>
                    <a:pt x="11988269" y="3623435"/>
                  </a:cubicBezTo>
                  <a:cubicBezTo>
                    <a:pt x="11990024" y="3623435"/>
                    <a:pt x="11991674" y="3623174"/>
                    <a:pt x="11993326" y="3623174"/>
                  </a:cubicBezTo>
                  <a:lnTo>
                    <a:pt x="11993740" y="3633999"/>
                  </a:lnTo>
                  <a:lnTo>
                    <a:pt x="11993326" y="3623174"/>
                  </a:lnTo>
                  <a:cubicBezTo>
                    <a:pt x="12073323" y="3618348"/>
                    <a:pt x="12136082" y="3611957"/>
                    <a:pt x="12192339" y="3606349"/>
                  </a:cubicBezTo>
                  <a:cubicBezTo>
                    <a:pt x="12354707" y="3590045"/>
                    <a:pt x="12463607" y="3579220"/>
                    <a:pt x="12776783" y="3623174"/>
                  </a:cubicBezTo>
                  <a:cubicBezTo>
                    <a:pt x="12840059" y="3632043"/>
                    <a:pt x="12896830" y="3637651"/>
                    <a:pt x="12949370" y="3640651"/>
                  </a:cubicBezTo>
                  <a:cubicBezTo>
                    <a:pt x="13083662" y="3648498"/>
                    <a:pt x="13189879" y="3640520"/>
                    <a:pt x="13306312" y="3631652"/>
                  </a:cubicBezTo>
                  <a:cubicBezTo>
                    <a:pt x="13446178" y="3620957"/>
                    <a:pt x="13600394" y="3609218"/>
                    <a:pt x="13834500" y="3623043"/>
                  </a:cubicBezTo>
                  <a:lnTo>
                    <a:pt x="13834088" y="3633869"/>
                  </a:lnTo>
                  <a:lnTo>
                    <a:pt x="13825521" y="3634521"/>
                  </a:lnTo>
                  <a:cubicBezTo>
                    <a:pt x="13815611" y="3437837"/>
                    <a:pt x="13822940" y="3319670"/>
                    <a:pt x="13829753" y="3209981"/>
                  </a:cubicBezTo>
                  <a:cubicBezTo>
                    <a:pt x="13837391" y="3086858"/>
                    <a:pt x="13844803" y="2974561"/>
                    <a:pt x="13825521" y="2772138"/>
                  </a:cubicBezTo>
                  <a:lnTo>
                    <a:pt x="13834088" y="2770834"/>
                  </a:lnTo>
                  <a:lnTo>
                    <a:pt x="13825521" y="2772138"/>
                  </a:lnTo>
                  <a:cubicBezTo>
                    <a:pt x="13817573" y="2686970"/>
                    <a:pt x="13813546" y="2611844"/>
                    <a:pt x="13811999" y="2542196"/>
                  </a:cubicBezTo>
                  <a:cubicBezTo>
                    <a:pt x="13809418" y="2424681"/>
                    <a:pt x="13813856" y="2323340"/>
                    <a:pt x="13818501" y="2218346"/>
                  </a:cubicBezTo>
                  <a:cubicBezTo>
                    <a:pt x="13823560" y="2104353"/>
                    <a:pt x="13828721" y="1985795"/>
                    <a:pt x="13825417" y="1836195"/>
                  </a:cubicBezTo>
                  <a:cubicBezTo>
                    <a:pt x="13821081" y="1641207"/>
                    <a:pt x="13823250" y="1475304"/>
                    <a:pt x="13825313" y="1323618"/>
                  </a:cubicBezTo>
                  <a:cubicBezTo>
                    <a:pt x="13827172" y="1187061"/>
                    <a:pt x="13828823" y="1062112"/>
                    <a:pt x="13825417" y="937424"/>
                  </a:cubicBezTo>
                  <a:lnTo>
                    <a:pt x="13833984" y="937032"/>
                  </a:lnTo>
                  <a:lnTo>
                    <a:pt x="13825417" y="937424"/>
                  </a:lnTo>
                  <a:cubicBezTo>
                    <a:pt x="13822423" y="827474"/>
                    <a:pt x="13825623" y="690395"/>
                    <a:pt x="13828927" y="552795"/>
                  </a:cubicBezTo>
                  <a:cubicBezTo>
                    <a:pt x="13833469" y="357937"/>
                    <a:pt x="13838010" y="162688"/>
                    <a:pt x="13825521" y="39565"/>
                  </a:cubicBezTo>
                  <a:lnTo>
                    <a:pt x="13834088" y="38130"/>
                  </a:lnTo>
                  <a:lnTo>
                    <a:pt x="13834914" y="48956"/>
                  </a:lnTo>
                  <a:cubicBezTo>
                    <a:pt x="13744492" y="59651"/>
                    <a:pt x="13657165" y="67998"/>
                    <a:pt x="13572832" y="74259"/>
                  </a:cubicBezTo>
                  <a:cubicBezTo>
                    <a:pt x="13113391" y="108561"/>
                    <a:pt x="12744267" y="83519"/>
                    <a:pt x="12448536" y="63433"/>
                  </a:cubicBezTo>
                  <a:cubicBezTo>
                    <a:pt x="12250350" y="49999"/>
                    <a:pt x="12085504" y="38783"/>
                    <a:pt x="11948322" y="49086"/>
                  </a:cubicBezTo>
                  <a:cubicBezTo>
                    <a:pt x="11843447" y="56912"/>
                    <a:pt x="11746935" y="60173"/>
                    <a:pt x="11653725" y="60955"/>
                  </a:cubicBezTo>
                  <a:cubicBezTo>
                    <a:pt x="11536154" y="61868"/>
                    <a:pt x="11423745" y="58738"/>
                    <a:pt x="11306382" y="55347"/>
                  </a:cubicBezTo>
                  <a:cubicBezTo>
                    <a:pt x="11177974" y="51695"/>
                    <a:pt x="11043475" y="47913"/>
                    <a:pt x="10889674" y="49086"/>
                  </a:cubicBezTo>
                  <a:lnTo>
                    <a:pt x="10889571" y="38261"/>
                  </a:lnTo>
                  <a:lnTo>
                    <a:pt x="10889674" y="49086"/>
                  </a:lnTo>
                  <a:cubicBezTo>
                    <a:pt x="10716261" y="50391"/>
                    <a:pt x="10547905" y="48826"/>
                    <a:pt x="10390801" y="47260"/>
                  </a:cubicBezTo>
                  <a:cubicBezTo>
                    <a:pt x="10179505" y="45174"/>
                    <a:pt x="9988441" y="43217"/>
                    <a:pt x="9831750" y="49086"/>
                  </a:cubicBezTo>
                  <a:cubicBezTo>
                    <a:pt x="9715831" y="53390"/>
                    <a:pt x="9571320" y="49999"/>
                    <a:pt x="9416900" y="46347"/>
                  </a:cubicBezTo>
                  <a:cubicBezTo>
                    <a:pt x="9205914" y="41391"/>
                    <a:pt x="8976141" y="35913"/>
                    <a:pt x="8773722" y="49086"/>
                  </a:cubicBezTo>
                  <a:lnTo>
                    <a:pt x="8773309" y="38261"/>
                  </a:lnTo>
                  <a:lnTo>
                    <a:pt x="8773722" y="49086"/>
                  </a:lnTo>
                  <a:cubicBezTo>
                    <a:pt x="8656771" y="56651"/>
                    <a:pt x="8535589" y="59260"/>
                    <a:pt x="8419360" y="59260"/>
                  </a:cubicBezTo>
                  <a:cubicBezTo>
                    <a:pt x="8283106" y="59260"/>
                    <a:pt x="8153666" y="55869"/>
                    <a:pt x="8045799" y="52869"/>
                  </a:cubicBezTo>
                  <a:cubicBezTo>
                    <a:pt x="7968692" y="50782"/>
                    <a:pt x="7902733" y="49086"/>
                    <a:pt x="7853186" y="49086"/>
                  </a:cubicBezTo>
                  <a:cubicBezTo>
                    <a:pt x="7800646" y="49086"/>
                    <a:pt x="7726636" y="47000"/>
                    <a:pt x="7643955" y="44652"/>
                  </a:cubicBezTo>
                  <a:cubicBezTo>
                    <a:pt x="7445149" y="39043"/>
                    <a:pt x="7196590" y="32000"/>
                    <a:pt x="7072001" y="49086"/>
                  </a:cubicBezTo>
                  <a:lnTo>
                    <a:pt x="7071072" y="38261"/>
                  </a:lnTo>
                  <a:lnTo>
                    <a:pt x="7072001" y="49086"/>
                  </a:lnTo>
                  <a:cubicBezTo>
                    <a:pt x="7052182" y="51825"/>
                    <a:pt x="7033086" y="53521"/>
                    <a:pt x="7014196" y="54564"/>
                  </a:cubicBezTo>
                  <a:cubicBezTo>
                    <a:pt x="6957940" y="57695"/>
                    <a:pt x="6903232" y="54434"/>
                    <a:pt x="6835003" y="50260"/>
                  </a:cubicBezTo>
                  <a:cubicBezTo>
                    <a:pt x="6718980" y="43217"/>
                    <a:pt x="6562599" y="33826"/>
                    <a:pt x="6289369" y="49086"/>
                  </a:cubicBezTo>
                  <a:lnTo>
                    <a:pt x="6288956" y="38130"/>
                  </a:lnTo>
                  <a:lnTo>
                    <a:pt x="6289369" y="48956"/>
                  </a:lnTo>
                  <a:cubicBezTo>
                    <a:pt x="6058358" y="61868"/>
                    <a:pt x="5826727" y="50651"/>
                    <a:pt x="5624102" y="41000"/>
                  </a:cubicBezTo>
                  <a:cubicBezTo>
                    <a:pt x="5396807" y="30044"/>
                    <a:pt x="5207188" y="21209"/>
                    <a:pt x="5094469" y="48825"/>
                  </a:cubicBezTo>
                  <a:lnTo>
                    <a:pt x="5092817" y="38130"/>
                  </a:lnTo>
                  <a:lnTo>
                    <a:pt x="5094469" y="48825"/>
                  </a:lnTo>
                  <a:cubicBezTo>
                    <a:pt x="5086418" y="50782"/>
                    <a:pt x="5077851" y="52608"/>
                    <a:pt x="5068973" y="54173"/>
                  </a:cubicBezTo>
                  <a:cubicBezTo>
                    <a:pt x="4931068" y="79215"/>
                    <a:pt x="4684574" y="65781"/>
                    <a:pt x="4482464" y="54695"/>
                  </a:cubicBezTo>
                  <a:cubicBezTo>
                    <a:pt x="4339812" y="46869"/>
                    <a:pt x="4220177" y="40478"/>
                    <a:pt x="4173933" y="48825"/>
                  </a:cubicBezTo>
                  <a:cubicBezTo>
                    <a:pt x="4129651" y="56912"/>
                    <a:pt x="4102297" y="59390"/>
                    <a:pt x="4065550" y="59129"/>
                  </a:cubicBezTo>
                  <a:cubicBezTo>
                    <a:pt x="4044699" y="58999"/>
                    <a:pt x="4020958" y="57955"/>
                    <a:pt x="3989372" y="56651"/>
                  </a:cubicBezTo>
                  <a:cubicBezTo>
                    <a:pt x="3926303" y="54043"/>
                    <a:pt x="3831649" y="49999"/>
                    <a:pt x="3666596" y="48956"/>
                  </a:cubicBezTo>
                  <a:cubicBezTo>
                    <a:pt x="3504434" y="47912"/>
                    <a:pt x="3399354" y="49347"/>
                    <a:pt x="3298815" y="50782"/>
                  </a:cubicBezTo>
                  <a:cubicBezTo>
                    <a:pt x="3155749" y="52738"/>
                    <a:pt x="3021870" y="54564"/>
                    <a:pt x="2746370" y="48956"/>
                  </a:cubicBezTo>
                  <a:cubicBezTo>
                    <a:pt x="2740383" y="48825"/>
                    <a:pt x="2734397" y="48695"/>
                    <a:pt x="2728409" y="48565"/>
                  </a:cubicBezTo>
                  <a:cubicBezTo>
                    <a:pt x="2448987" y="43217"/>
                    <a:pt x="2153049" y="45826"/>
                    <a:pt x="1917186" y="47912"/>
                  </a:cubicBezTo>
                  <a:cubicBezTo>
                    <a:pt x="1761114" y="49347"/>
                    <a:pt x="1631364" y="50391"/>
                    <a:pt x="1550231" y="48956"/>
                  </a:cubicBezTo>
                  <a:lnTo>
                    <a:pt x="1550334" y="38130"/>
                  </a:lnTo>
                  <a:lnTo>
                    <a:pt x="1550231" y="48956"/>
                  </a:lnTo>
                  <a:cubicBezTo>
                    <a:pt x="1541148" y="48825"/>
                    <a:pt x="1532167" y="48565"/>
                    <a:pt x="1523187" y="48434"/>
                  </a:cubicBezTo>
                  <a:cubicBezTo>
                    <a:pt x="1413049" y="46739"/>
                    <a:pt x="1310962" y="47652"/>
                    <a:pt x="1222191" y="48434"/>
                  </a:cubicBezTo>
                  <a:cubicBezTo>
                    <a:pt x="1154167" y="49086"/>
                    <a:pt x="1093989" y="49608"/>
                    <a:pt x="1044133" y="48825"/>
                  </a:cubicBezTo>
                  <a:lnTo>
                    <a:pt x="1044236" y="38000"/>
                  </a:lnTo>
                  <a:lnTo>
                    <a:pt x="1044133" y="48825"/>
                  </a:lnTo>
                  <a:cubicBezTo>
                    <a:pt x="1005940" y="48304"/>
                    <a:pt x="960213" y="50912"/>
                    <a:pt x="908912" y="53912"/>
                  </a:cubicBezTo>
                  <a:cubicBezTo>
                    <a:pt x="800941" y="60303"/>
                    <a:pt x="669229" y="67998"/>
                    <a:pt x="537105" y="48695"/>
                  </a:cubicBezTo>
                  <a:lnTo>
                    <a:pt x="538137" y="37870"/>
                  </a:lnTo>
                  <a:lnTo>
                    <a:pt x="537105" y="48695"/>
                  </a:lnTo>
                  <a:cubicBezTo>
                    <a:pt x="526783" y="47260"/>
                    <a:pt x="516461" y="45956"/>
                    <a:pt x="506242" y="44782"/>
                  </a:cubicBezTo>
                  <a:cubicBezTo>
                    <a:pt x="404258" y="33957"/>
                    <a:pt x="303307" y="40348"/>
                    <a:pt x="214019" y="45956"/>
                  </a:cubicBezTo>
                  <a:cubicBezTo>
                    <a:pt x="144344" y="50391"/>
                    <a:pt x="81276" y="54434"/>
                    <a:pt x="31213" y="48956"/>
                  </a:cubicBezTo>
                  <a:close/>
                </a:path>
              </a:pathLst>
            </a:custGeom>
            <a:solidFill>
              <a:srgbClr val="0070C0"/>
            </a:solidFill>
          </p:spPr>
        </p:sp>
        <p:sp>
          <p:nvSpPr>
            <p:cNvPr name="Freeform 12" id="12"/>
            <p:cNvSpPr/>
            <p:nvPr/>
          </p:nvSpPr>
          <p:spPr>
            <a:xfrm flipH="false" flipV="false" rot="0">
              <a:off x="-12446" y="-37592"/>
              <a:ext cx="13862329" cy="3708315"/>
            </a:xfrm>
            <a:custGeom>
              <a:avLst/>
              <a:gdLst/>
              <a:ahLst/>
              <a:cxnLst/>
              <a:rect r="r" b="b" t="t" l="l"/>
              <a:pathLst>
                <a:path h="3708315" w="13862329">
                  <a:moveTo>
                    <a:pt x="21736" y="37592"/>
                  </a:moveTo>
                  <a:cubicBezTo>
                    <a:pt x="310861" y="67329"/>
                    <a:pt x="439992" y="73720"/>
                    <a:pt x="802509" y="37592"/>
                  </a:cubicBezTo>
                  <a:cubicBezTo>
                    <a:pt x="999870" y="18415"/>
                    <a:pt x="1059119" y="27813"/>
                    <a:pt x="1112175" y="36322"/>
                  </a:cubicBezTo>
                  <a:cubicBezTo>
                    <a:pt x="1153774" y="43070"/>
                    <a:pt x="1191244" y="49330"/>
                    <a:pt x="1293331" y="39157"/>
                  </a:cubicBezTo>
                  <a:cubicBezTo>
                    <a:pt x="1298285" y="38635"/>
                    <a:pt x="1303343" y="38114"/>
                    <a:pt x="1308607" y="37592"/>
                  </a:cubicBezTo>
                  <a:cubicBezTo>
                    <a:pt x="1559231" y="11049"/>
                    <a:pt x="1975217" y="11811"/>
                    <a:pt x="2505882" y="37592"/>
                  </a:cubicBezTo>
                  <a:cubicBezTo>
                    <a:pt x="2784892" y="51548"/>
                    <a:pt x="2914642" y="41114"/>
                    <a:pt x="3012806" y="33274"/>
                  </a:cubicBezTo>
                  <a:cubicBezTo>
                    <a:pt x="3072675" y="28575"/>
                    <a:pt x="3121293" y="24765"/>
                    <a:pt x="3184878" y="27813"/>
                  </a:cubicBezTo>
                  <a:cubicBezTo>
                    <a:pt x="3215122" y="29337"/>
                    <a:pt x="3248772" y="32258"/>
                    <a:pt x="3288616" y="37592"/>
                  </a:cubicBezTo>
                  <a:lnTo>
                    <a:pt x="3287687" y="48417"/>
                  </a:lnTo>
                  <a:lnTo>
                    <a:pt x="3288616" y="37592"/>
                  </a:lnTo>
                  <a:cubicBezTo>
                    <a:pt x="3454287" y="59895"/>
                    <a:pt x="3632759" y="51939"/>
                    <a:pt x="3801011" y="44374"/>
                  </a:cubicBezTo>
                  <a:cubicBezTo>
                    <a:pt x="3895253" y="40201"/>
                    <a:pt x="3986295" y="36068"/>
                    <a:pt x="4069802" y="37592"/>
                  </a:cubicBezTo>
                  <a:lnTo>
                    <a:pt x="4069698" y="48417"/>
                  </a:lnTo>
                  <a:lnTo>
                    <a:pt x="4069802" y="37592"/>
                  </a:lnTo>
                  <a:cubicBezTo>
                    <a:pt x="4143193" y="38896"/>
                    <a:pt x="4261382" y="34671"/>
                    <a:pt x="4398048" y="29718"/>
                  </a:cubicBezTo>
                  <a:cubicBezTo>
                    <a:pt x="4584158" y="22987"/>
                    <a:pt x="4804435" y="15113"/>
                    <a:pt x="4991267" y="18415"/>
                  </a:cubicBezTo>
                  <a:cubicBezTo>
                    <a:pt x="5097998" y="20320"/>
                    <a:pt x="5194098" y="25908"/>
                    <a:pt x="5266973" y="37722"/>
                  </a:cubicBezTo>
                  <a:cubicBezTo>
                    <a:pt x="5422220" y="63417"/>
                    <a:pt x="5512229" y="53374"/>
                    <a:pt x="5606884" y="42940"/>
                  </a:cubicBezTo>
                  <a:cubicBezTo>
                    <a:pt x="5689461" y="33909"/>
                    <a:pt x="5775549" y="24638"/>
                    <a:pt x="5910564" y="37722"/>
                  </a:cubicBezTo>
                  <a:cubicBezTo>
                    <a:pt x="6033915" y="49983"/>
                    <a:pt x="6179664" y="42287"/>
                    <a:pt x="6345645" y="33528"/>
                  </a:cubicBezTo>
                  <a:cubicBezTo>
                    <a:pt x="6562825" y="22352"/>
                    <a:pt x="6814067" y="9398"/>
                    <a:pt x="7092871" y="36322"/>
                  </a:cubicBezTo>
                  <a:cubicBezTo>
                    <a:pt x="7097516" y="36830"/>
                    <a:pt x="7102161" y="37211"/>
                    <a:pt x="7106806" y="37722"/>
                  </a:cubicBezTo>
                  <a:cubicBezTo>
                    <a:pt x="7603305" y="89241"/>
                    <a:pt x="8047883" y="66416"/>
                    <a:pt x="8301500" y="37722"/>
                  </a:cubicBezTo>
                  <a:lnTo>
                    <a:pt x="8302223" y="48548"/>
                  </a:lnTo>
                  <a:lnTo>
                    <a:pt x="8301500" y="37722"/>
                  </a:lnTo>
                  <a:cubicBezTo>
                    <a:pt x="8423612" y="24257"/>
                    <a:pt x="8592484" y="32385"/>
                    <a:pt x="8757432" y="40461"/>
                  </a:cubicBezTo>
                  <a:cubicBezTo>
                    <a:pt x="8917014" y="48287"/>
                    <a:pt x="9072776" y="55982"/>
                    <a:pt x="9181056" y="43722"/>
                  </a:cubicBezTo>
                  <a:cubicBezTo>
                    <a:pt x="9195301" y="42157"/>
                    <a:pt x="9208720" y="40201"/>
                    <a:pt x="9221106" y="37853"/>
                  </a:cubicBezTo>
                  <a:lnTo>
                    <a:pt x="9222345" y="48548"/>
                  </a:lnTo>
                  <a:lnTo>
                    <a:pt x="9221106" y="37853"/>
                  </a:lnTo>
                  <a:cubicBezTo>
                    <a:pt x="9308948" y="21717"/>
                    <a:pt x="9438080" y="30480"/>
                    <a:pt x="9597249" y="41244"/>
                  </a:cubicBezTo>
                  <a:cubicBezTo>
                    <a:pt x="9819176" y="56504"/>
                    <a:pt x="10101386" y="75807"/>
                    <a:pt x="10417761" y="37853"/>
                  </a:cubicBezTo>
                  <a:lnTo>
                    <a:pt x="10418588" y="48678"/>
                  </a:lnTo>
                  <a:lnTo>
                    <a:pt x="10417761" y="37853"/>
                  </a:lnTo>
                  <a:cubicBezTo>
                    <a:pt x="10730113" y="1270"/>
                    <a:pt x="10842212" y="18288"/>
                    <a:pt x="10938001" y="32893"/>
                  </a:cubicBezTo>
                  <a:cubicBezTo>
                    <a:pt x="11008710" y="43852"/>
                    <a:pt x="11070023" y="53504"/>
                    <a:pt x="11198432" y="37983"/>
                  </a:cubicBezTo>
                  <a:cubicBezTo>
                    <a:pt x="11198947" y="37983"/>
                    <a:pt x="11199361" y="37853"/>
                    <a:pt x="11199877" y="37853"/>
                  </a:cubicBezTo>
                  <a:lnTo>
                    <a:pt x="11200703" y="48678"/>
                  </a:lnTo>
                  <a:lnTo>
                    <a:pt x="11199877" y="37853"/>
                  </a:lnTo>
                  <a:cubicBezTo>
                    <a:pt x="11504691" y="1905"/>
                    <a:pt x="11719600" y="2286"/>
                    <a:pt x="11983746" y="37853"/>
                  </a:cubicBezTo>
                  <a:lnTo>
                    <a:pt x="11982818" y="48678"/>
                  </a:lnTo>
                  <a:lnTo>
                    <a:pt x="11983746" y="37853"/>
                  </a:lnTo>
                  <a:cubicBezTo>
                    <a:pt x="12246653" y="74112"/>
                    <a:pt x="12748313" y="76459"/>
                    <a:pt x="13040122" y="37853"/>
                  </a:cubicBezTo>
                  <a:lnTo>
                    <a:pt x="13041052" y="48678"/>
                  </a:lnTo>
                  <a:lnTo>
                    <a:pt x="13040122" y="37853"/>
                  </a:lnTo>
                  <a:cubicBezTo>
                    <a:pt x="13333169" y="0"/>
                    <a:pt x="13438147" y="1270"/>
                    <a:pt x="13823786" y="37853"/>
                  </a:cubicBezTo>
                  <a:cubicBezTo>
                    <a:pt x="13828018" y="38244"/>
                    <a:pt x="13831424" y="42548"/>
                    <a:pt x="13831734" y="48026"/>
                  </a:cubicBezTo>
                  <a:cubicBezTo>
                    <a:pt x="13840104" y="188757"/>
                    <a:pt x="13834771" y="362485"/>
                    <a:pt x="13829979" y="530475"/>
                  </a:cubicBezTo>
                  <a:cubicBezTo>
                    <a:pt x="13826056" y="689596"/>
                    <a:pt x="13822237" y="843500"/>
                    <a:pt x="13827914" y="961014"/>
                  </a:cubicBezTo>
                  <a:cubicBezTo>
                    <a:pt x="13828843" y="981230"/>
                    <a:pt x="13830186" y="1000403"/>
                    <a:pt x="13831734" y="1018272"/>
                  </a:cubicBezTo>
                  <a:cubicBezTo>
                    <a:pt x="13857251" y="1252649"/>
                    <a:pt x="13862329" y="1671580"/>
                    <a:pt x="13831734" y="1955519"/>
                  </a:cubicBezTo>
                  <a:lnTo>
                    <a:pt x="13823166" y="1954345"/>
                  </a:lnTo>
                  <a:lnTo>
                    <a:pt x="13831734" y="1955519"/>
                  </a:lnTo>
                  <a:cubicBezTo>
                    <a:pt x="13815217" y="2143855"/>
                    <a:pt x="13821721" y="2659955"/>
                    <a:pt x="13827192" y="3098971"/>
                  </a:cubicBezTo>
                  <a:cubicBezTo>
                    <a:pt x="13829979" y="3316523"/>
                    <a:pt x="13832612" y="3514903"/>
                    <a:pt x="13831734" y="3644286"/>
                  </a:cubicBezTo>
                  <a:cubicBezTo>
                    <a:pt x="13831734" y="3647286"/>
                    <a:pt x="13830700" y="3650156"/>
                    <a:pt x="13829049" y="3652112"/>
                  </a:cubicBezTo>
                  <a:cubicBezTo>
                    <a:pt x="13827398" y="3654068"/>
                    <a:pt x="13825025" y="3655229"/>
                    <a:pt x="13822650" y="3654975"/>
                  </a:cubicBezTo>
                  <a:cubicBezTo>
                    <a:pt x="13631793" y="3641026"/>
                    <a:pt x="13478816" y="3648069"/>
                    <a:pt x="13320784" y="3655229"/>
                  </a:cubicBezTo>
                  <a:cubicBezTo>
                    <a:pt x="13156453" y="3662468"/>
                    <a:pt x="12986860" y="3670088"/>
                    <a:pt x="12764519" y="3654975"/>
                  </a:cubicBezTo>
                  <a:lnTo>
                    <a:pt x="12765034" y="3644156"/>
                  </a:lnTo>
                  <a:lnTo>
                    <a:pt x="12764519" y="3654975"/>
                  </a:lnTo>
                  <a:cubicBezTo>
                    <a:pt x="12528036" y="3638547"/>
                    <a:pt x="12406132" y="3650416"/>
                    <a:pt x="12318186" y="3658912"/>
                  </a:cubicBezTo>
                  <a:cubicBezTo>
                    <a:pt x="12268639" y="3663611"/>
                    <a:pt x="12229312" y="3667421"/>
                    <a:pt x="12186268" y="3664500"/>
                  </a:cubicBezTo>
                  <a:cubicBezTo>
                    <a:pt x="12165314" y="3663103"/>
                    <a:pt x="12143637" y="3660055"/>
                    <a:pt x="12119380" y="3654975"/>
                  </a:cubicBezTo>
                  <a:cubicBezTo>
                    <a:pt x="12054041" y="3640634"/>
                    <a:pt x="11908807" y="3649112"/>
                    <a:pt x="11730129" y="3659547"/>
                  </a:cubicBezTo>
                  <a:cubicBezTo>
                    <a:pt x="11479299" y="3673898"/>
                    <a:pt x="11164782" y="3692059"/>
                    <a:pt x="10923654" y="3655103"/>
                  </a:cubicBezTo>
                  <a:cubicBezTo>
                    <a:pt x="10687585" y="3617940"/>
                    <a:pt x="10567021" y="3628505"/>
                    <a:pt x="10421375" y="3641417"/>
                  </a:cubicBezTo>
                  <a:cubicBezTo>
                    <a:pt x="10314333" y="3650807"/>
                    <a:pt x="10193666" y="3661325"/>
                    <a:pt x="10004357" y="3655229"/>
                  </a:cubicBezTo>
                  <a:lnTo>
                    <a:pt x="10004563" y="3644417"/>
                  </a:lnTo>
                  <a:lnTo>
                    <a:pt x="10004357" y="3655229"/>
                  </a:lnTo>
                  <a:cubicBezTo>
                    <a:pt x="9778506" y="3647677"/>
                    <a:pt x="9657633" y="3656118"/>
                    <a:pt x="9572372" y="3661834"/>
                  </a:cubicBezTo>
                  <a:cubicBezTo>
                    <a:pt x="9526025" y="3665009"/>
                    <a:pt x="9489898" y="3667421"/>
                    <a:pt x="9453150" y="3666278"/>
                  </a:cubicBezTo>
                  <a:cubicBezTo>
                    <a:pt x="9423938" y="3665390"/>
                    <a:pt x="9394520" y="3662087"/>
                    <a:pt x="9359114" y="3655103"/>
                  </a:cubicBezTo>
                  <a:cubicBezTo>
                    <a:pt x="9199533" y="3622896"/>
                    <a:pt x="8641927" y="3609201"/>
                    <a:pt x="8441882" y="3655103"/>
                  </a:cubicBezTo>
                  <a:cubicBezTo>
                    <a:pt x="8324828" y="3681265"/>
                    <a:pt x="8227076" y="3670850"/>
                    <a:pt x="8135106" y="3661198"/>
                  </a:cubicBezTo>
                  <a:cubicBezTo>
                    <a:pt x="8067082" y="3654068"/>
                    <a:pt x="8002568" y="3647025"/>
                    <a:pt x="7935061" y="3655229"/>
                  </a:cubicBezTo>
                  <a:cubicBezTo>
                    <a:pt x="7773312" y="3674406"/>
                    <a:pt x="7580596" y="3673009"/>
                    <a:pt x="7427311" y="3655229"/>
                  </a:cubicBezTo>
                  <a:cubicBezTo>
                    <a:pt x="7309741" y="3641156"/>
                    <a:pt x="7049208" y="3645851"/>
                    <a:pt x="6762663" y="3651068"/>
                  </a:cubicBezTo>
                  <a:cubicBezTo>
                    <a:pt x="6678950" y="3652634"/>
                    <a:pt x="6593172" y="3654199"/>
                    <a:pt x="6508117" y="3655229"/>
                  </a:cubicBezTo>
                  <a:cubicBezTo>
                    <a:pt x="6346884" y="3657261"/>
                    <a:pt x="6261725" y="3651199"/>
                    <a:pt x="6192980" y="3646242"/>
                  </a:cubicBezTo>
                  <a:cubicBezTo>
                    <a:pt x="6146530" y="3642852"/>
                    <a:pt x="6107718" y="3640112"/>
                    <a:pt x="6058068" y="3640765"/>
                  </a:cubicBezTo>
                  <a:cubicBezTo>
                    <a:pt x="6009760" y="3641417"/>
                    <a:pt x="5951027" y="3645330"/>
                    <a:pt x="5864733" y="3655229"/>
                  </a:cubicBezTo>
                  <a:cubicBezTo>
                    <a:pt x="5728892" y="3670469"/>
                    <a:pt x="5589542" y="3660436"/>
                    <a:pt x="5440387" y="3649634"/>
                  </a:cubicBezTo>
                  <a:cubicBezTo>
                    <a:pt x="5266457" y="3636852"/>
                    <a:pt x="5078799" y="3623027"/>
                    <a:pt x="4866161" y="3647547"/>
                  </a:cubicBezTo>
                  <a:cubicBezTo>
                    <a:pt x="4846549" y="3649764"/>
                    <a:pt x="4826834" y="3652373"/>
                    <a:pt x="4806808" y="3655356"/>
                  </a:cubicBezTo>
                  <a:lnTo>
                    <a:pt x="4805776" y="3644547"/>
                  </a:lnTo>
                  <a:lnTo>
                    <a:pt x="4806808" y="3655356"/>
                  </a:lnTo>
                  <a:cubicBezTo>
                    <a:pt x="4449866" y="3706410"/>
                    <a:pt x="4405584" y="3698663"/>
                    <a:pt x="4259111" y="3672247"/>
                  </a:cubicBezTo>
                  <a:cubicBezTo>
                    <a:pt x="4231035" y="3667167"/>
                    <a:pt x="4199242" y="3661453"/>
                    <a:pt x="4160637" y="3655356"/>
                  </a:cubicBezTo>
                  <a:cubicBezTo>
                    <a:pt x="3922297" y="3616505"/>
                    <a:pt x="3413102" y="3604115"/>
                    <a:pt x="3104674" y="3655356"/>
                  </a:cubicBezTo>
                  <a:lnTo>
                    <a:pt x="3103539" y="3644547"/>
                  </a:lnTo>
                  <a:lnTo>
                    <a:pt x="3104674" y="3655356"/>
                  </a:lnTo>
                  <a:cubicBezTo>
                    <a:pt x="2929196" y="3683804"/>
                    <a:pt x="2856734" y="3671993"/>
                    <a:pt x="2788917" y="3660817"/>
                  </a:cubicBezTo>
                  <a:cubicBezTo>
                    <a:pt x="2737409" y="3652242"/>
                    <a:pt x="2688998" y="3644156"/>
                    <a:pt x="2598369" y="3655356"/>
                  </a:cubicBezTo>
                  <a:cubicBezTo>
                    <a:pt x="2387899" y="3680884"/>
                    <a:pt x="1872510" y="3708315"/>
                    <a:pt x="1538277" y="3655356"/>
                  </a:cubicBezTo>
                  <a:lnTo>
                    <a:pt x="1539412" y="3644547"/>
                  </a:lnTo>
                  <a:lnTo>
                    <a:pt x="1538277" y="3655356"/>
                  </a:lnTo>
                  <a:cubicBezTo>
                    <a:pt x="1350619" y="3624852"/>
                    <a:pt x="1261332" y="3635548"/>
                    <a:pt x="1167503" y="3646895"/>
                  </a:cubicBezTo>
                  <a:cubicBezTo>
                    <a:pt x="1094937" y="3655610"/>
                    <a:pt x="1019482" y="3664500"/>
                    <a:pt x="894790" y="3655356"/>
                  </a:cubicBezTo>
                  <a:cubicBezTo>
                    <a:pt x="770923" y="3646112"/>
                    <a:pt x="636940" y="3654329"/>
                    <a:pt x="503990" y="3662341"/>
                  </a:cubicBezTo>
                  <a:cubicBezTo>
                    <a:pt x="374550" y="3670088"/>
                    <a:pt x="246038" y="3677835"/>
                    <a:pt x="130016" y="3669327"/>
                  </a:cubicBezTo>
                  <a:cubicBezTo>
                    <a:pt x="91824" y="3666533"/>
                    <a:pt x="54974" y="3662087"/>
                    <a:pt x="19775" y="3655229"/>
                  </a:cubicBezTo>
                  <a:cubicBezTo>
                    <a:pt x="15233" y="3654329"/>
                    <a:pt x="12065" y="3649112"/>
                    <a:pt x="12549" y="3643373"/>
                  </a:cubicBezTo>
                  <a:cubicBezTo>
                    <a:pt x="37839" y="3333609"/>
                    <a:pt x="30716" y="3103536"/>
                    <a:pt x="12549" y="2818423"/>
                  </a:cubicBezTo>
                  <a:lnTo>
                    <a:pt x="21117" y="2817510"/>
                  </a:lnTo>
                  <a:lnTo>
                    <a:pt x="12549" y="2818423"/>
                  </a:lnTo>
                  <a:cubicBezTo>
                    <a:pt x="1651" y="2680171"/>
                    <a:pt x="6223" y="2556917"/>
                    <a:pt x="11430" y="2414883"/>
                  </a:cubicBezTo>
                  <a:cubicBezTo>
                    <a:pt x="16162" y="2262153"/>
                    <a:pt x="21323" y="2087381"/>
                    <a:pt x="12549" y="1847265"/>
                  </a:cubicBezTo>
                  <a:lnTo>
                    <a:pt x="21117" y="1846743"/>
                  </a:lnTo>
                  <a:lnTo>
                    <a:pt x="12549" y="1847265"/>
                  </a:lnTo>
                  <a:cubicBezTo>
                    <a:pt x="0" y="1569586"/>
                    <a:pt x="5969" y="1398205"/>
                    <a:pt x="10795" y="1263605"/>
                  </a:cubicBezTo>
                  <a:cubicBezTo>
                    <a:pt x="13581" y="1176349"/>
                    <a:pt x="15646" y="1105006"/>
                    <a:pt x="12962" y="1030271"/>
                  </a:cubicBezTo>
                  <a:cubicBezTo>
                    <a:pt x="12859" y="1026749"/>
                    <a:pt x="12652" y="1023228"/>
                    <a:pt x="12549" y="1019706"/>
                  </a:cubicBezTo>
                  <a:cubicBezTo>
                    <a:pt x="2159" y="823544"/>
                    <a:pt x="2159" y="400440"/>
                    <a:pt x="12446" y="48157"/>
                  </a:cubicBezTo>
                  <a:cubicBezTo>
                    <a:pt x="12549" y="45157"/>
                    <a:pt x="13581" y="42287"/>
                    <a:pt x="15336" y="40331"/>
                  </a:cubicBezTo>
                  <a:cubicBezTo>
                    <a:pt x="17091" y="38375"/>
                    <a:pt x="19362" y="37338"/>
                    <a:pt x="21736" y="37592"/>
                  </a:cubicBezTo>
                  <a:moveTo>
                    <a:pt x="20394" y="59243"/>
                  </a:moveTo>
                  <a:lnTo>
                    <a:pt x="21013" y="48417"/>
                  </a:lnTo>
                  <a:lnTo>
                    <a:pt x="29581" y="48809"/>
                  </a:lnTo>
                  <a:cubicBezTo>
                    <a:pt x="21220" y="400961"/>
                    <a:pt x="21220" y="823283"/>
                    <a:pt x="29581" y="1018663"/>
                  </a:cubicBezTo>
                  <a:lnTo>
                    <a:pt x="21013" y="1019185"/>
                  </a:lnTo>
                  <a:lnTo>
                    <a:pt x="29581" y="1018663"/>
                  </a:lnTo>
                  <a:cubicBezTo>
                    <a:pt x="29684" y="1022184"/>
                    <a:pt x="29891" y="1025836"/>
                    <a:pt x="29994" y="1029358"/>
                  </a:cubicBezTo>
                  <a:cubicBezTo>
                    <a:pt x="32781" y="1105136"/>
                    <a:pt x="30716" y="1177392"/>
                    <a:pt x="28239" y="1264387"/>
                  </a:cubicBezTo>
                  <a:cubicBezTo>
                    <a:pt x="24420" y="1398727"/>
                    <a:pt x="19465" y="1569456"/>
                    <a:pt x="29581" y="1845569"/>
                  </a:cubicBezTo>
                  <a:cubicBezTo>
                    <a:pt x="38458" y="2086598"/>
                    <a:pt x="33194" y="2262153"/>
                    <a:pt x="28652" y="2414883"/>
                  </a:cubicBezTo>
                  <a:cubicBezTo>
                    <a:pt x="24420" y="2557048"/>
                    <a:pt x="20807" y="2679127"/>
                    <a:pt x="29581" y="2815945"/>
                  </a:cubicBezTo>
                  <a:cubicBezTo>
                    <a:pt x="47851" y="3101710"/>
                    <a:pt x="55077" y="3333218"/>
                    <a:pt x="29581" y="3644938"/>
                  </a:cubicBezTo>
                  <a:lnTo>
                    <a:pt x="21013" y="3643765"/>
                  </a:lnTo>
                  <a:lnTo>
                    <a:pt x="22355" y="3633069"/>
                  </a:lnTo>
                  <a:cubicBezTo>
                    <a:pt x="56935" y="3639982"/>
                    <a:pt x="93166" y="3644547"/>
                    <a:pt x="130945" y="3647417"/>
                  </a:cubicBezTo>
                  <a:cubicBezTo>
                    <a:pt x="245935" y="3655991"/>
                    <a:pt x="373414" y="3648199"/>
                    <a:pt x="503061" y="3640112"/>
                  </a:cubicBezTo>
                  <a:cubicBezTo>
                    <a:pt x="635805" y="3631896"/>
                    <a:pt x="770716" y="3623679"/>
                    <a:pt x="895719" y="3632939"/>
                  </a:cubicBezTo>
                  <a:lnTo>
                    <a:pt x="895202" y="3643765"/>
                  </a:lnTo>
                  <a:lnTo>
                    <a:pt x="895719" y="3632939"/>
                  </a:lnTo>
                  <a:cubicBezTo>
                    <a:pt x="1019172" y="3642199"/>
                    <a:pt x="1093596" y="3633200"/>
                    <a:pt x="1165851" y="3624461"/>
                  </a:cubicBezTo>
                  <a:cubicBezTo>
                    <a:pt x="1260506" y="3613114"/>
                    <a:pt x="1351135" y="3602159"/>
                    <a:pt x="1540444" y="3632939"/>
                  </a:cubicBezTo>
                  <a:cubicBezTo>
                    <a:pt x="1872820" y="3686217"/>
                    <a:pt x="2386660" y="3658912"/>
                    <a:pt x="2596614" y="3632939"/>
                  </a:cubicBezTo>
                  <a:lnTo>
                    <a:pt x="2597440" y="3643765"/>
                  </a:lnTo>
                  <a:lnTo>
                    <a:pt x="2596614" y="3632939"/>
                  </a:lnTo>
                  <a:cubicBezTo>
                    <a:pt x="2689101" y="3621462"/>
                    <a:pt x="2739061" y="3629809"/>
                    <a:pt x="2791188" y="3638547"/>
                  </a:cubicBezTo>
                  <a:cubicBezTo>
                    <a:pt x="2857766" y="3649764"/>
                    <a:pt x="2928783" y="3661579"/>
                    <a:pt x="3102403" y="3632939"/>
                  </a:cubicBezTo>
                  <a:cubicBezTo>
                    <a:pt x="3412483" y="3581420"/>
                    <a:pt x="3923123" y="3593811"/>
                    <a:pt x="4162805" y="3632939"/>
                  </a:cubicBezTo>
                  <a:lnTo>
                    <a:pt x="4161669" y="3643765"/>
                  </a:lnTo>
                  <a:lnTo>
                    <a:pt x="4162805" y="3632939"/>
                  </a:lnTo>
                  <a:cubicBezTo>
                    <a:pt x="4201514" y="3639200"/>
                    <a:pt x="4233512" y="3645199"/>
                    <a:pt x="4261589" y="3650416"/>
                  </a:cubicBezTo>
                  <a:cubicBezTo>
                    <a:pt x="4405997" y="3676566"/>
                    <a:pt x="4448628" y="3684440"/>
                    <a:pt x="4804847" y="3632939"/>
                  </a:cubicBezTo>
                  <a:cubicBezTo>
                    <a:pt x="4824976" y="3629939"/>
                    <a:pt x="4844898" y="3627331"/>
                    <a:pt x="4864613" y="3625113"/>
                  </a:cubicBezTo>
                  <a:cubicBezTo>
                    <a:pt x="5078696" y="3600463"/>
                    <a:pt x="5267489" y="3614419"/>
                    <a:pt x="5441418" y="3627200"/>
                  </a:cubicBezTo>
                  <a:cubicBezTo>
                    <a:pt x="5590884" y="3638287"/>
                    <a:pt x="5728996" y="3648329"/>
                    <a:pt x="5863185" y="3632939"/>
                  </a:cubicBezTo>
                  <a:lnTo>
                    <a:pt x="5864011" y="3643765"/>
                  </a:lnTo>
                  <a:lnTo>
                    <a:pt x="5863185" y="3632939"/>
                  </a:lnTo>
                  <a:cubicBezTo>
                    <a:pt x="5949788" y="3622896"/>
                    <a:pt x="6009038" y="3618983"/>
                    <a:pt x="6057965" y="3618331"/>
                  </a:cubicBezTo>
                  <a:cubicBezTo>
                    <a:pt x="6108337" y="3617679"/>
                    <a:pt x="6147561" y="3620548"/>
                    <a:pt x="6194012" y="3623939"/>
                  </a:cubicBezTo>
                  <a:cubicBezTo>
                    <a:pt x="6262551" y="3628896"/>
                    <a:pt x="6347297" y="3635026"/>
                    <a:pt x="6507911" y="3632939"/>
                  </a:cubicBezTo>
                  <a:lnTo>
                    <a:pt x="6508014" y="3643765"/>
                  </a:lnTo>
                  <a:lnTo>
                    <a:pt x="6507911" y="3632939"/>
                  </a:lnTo>
                  <a:cubicBezTo>
                    <a:pt x="6592966" y="3631765"/>
                    <a:pt x="6678743" y="3630200"/>
                    <a:pt x="6762456" y="3628765"/>
                  </a:cubicBezTo>
                  <a:cubicBezTo>
                    <a:pt x="7048382" y="3623548"/>
                    <a:pt x="7310153" y="3618853"/>
                    <a:pt x="7428962" y="3633069"/>
                  </a:cubicBezTo>
                  <a:lnTo>
                    <a:pt x="7428137" y="3643895"/>
                  </a:lnTo>
                  <a:lnTo>
                    <a:pt x="7428962" y="3633069"/>
                  </a:lnTo>
                  <a:cubicBezTo>
                    <a:pt x="7581215" y="3651199"/>
                    <a:pt x="7772796" y="3652503"/>
                    <a:pt x="7933409" y="3633069"/>
                  </a:cubicBezTo>
                  <a:lnTo>
                    <a:pt x="7934235" y="3643895"/>
                  </a:lnTo>
                  <a:lnTo>
                    <a:pt x="7933409" y="3633069"/>
                  </a:lnTo>
                  <a:cubicBezTo>
                    <a:pt x="8002775" y="3624592"/>
                    <a:pt x="8068733" y="3631896"/>
                    <a:pt x="8136551" y="3639200"/>
                  </a:cubicBezTo>
                  <a:cubicBezTo>
                    <a:pt x="8228522" y="3649112"/>
                    <a:pt x="8324208" y="3659421"/>
                    <a:pt x="8438785" y="3633200"/>
                  </a:cubicBezTo>
                  <a:lnTo>
                    <a:pt x="8440333" y="3643895"/>
                  </a:lnTo>
                  <a:lnTo>
                    <a:pt x="8438785" y="3633200"/>
                  </a:lnTo>
                  <a:cubicBezTo>
                    <a:pt x="8641204" y="3586768"/>
                    <a:pt x="9200669" y="3600593"/>
                    <a:pt x="9361799" y="3633200"/>
                  </a:cubicBezTo>
                  <a:lnTo>
                    <a:pt x="9360457" y="3643895"/>
                  </a:lnTo>
                  <a:lnTo>
                    <a:pt x="9361799" y="3633200"/>
                  </a:lnTo>
                  <a:cubicBezTo>
                    <a:pt x="9396378" y="3640243"/>
                    <a:pt x="9425177" y="3643373"/>
                    <a:pt x="9453563" y="3644417"/>
                  </a:cubicBezTo>
                  <a:cubicBezTo>
                    <a:pt x="9489485" y="3645590"/>
                    <a:pt x="9524889" y="3643112"/>
                    <a:pt x="9571442" y="3639982"/>
                  </a:cubicBezTo>
                  <a:cubicBezTo>
                    <a:pt x="9656911" y="3634113"/>
                    <a:pt x="9778300" y="3625635"/>
                    <a:pt x="10004769" y="3633200"/>
                  </a:cubicBezTo>
                  <a:cubicBezTo>
                    <a:pt x="10193253" y="3639461"/>
                    <a:pt x="10313197" y="3628896"/>
                    <a:pt x="10420136" y="3619505"/>
                  </a:cubicBezTo>
                  <a:cubicBezTo>
                    <a:pt x="10566299" y="3606593"/>
                    <a:pt x="10688101" y="3595898"/>
                    <a:pt x="10925822" y="3633330"/>
                  </a:cubicBezTo>
                  <a:lnTo>
                    <a:pt x="10924790" y="3644156"/>
                  </a:lnTo>
                  <a:lnTo>
                    <a:pt x="10925822" y="3633330"/>
                  </a:lnTo>
                  <a:cubicBezTo>
                    <a:pt x="11165193" y="3670597"/>
                    <a:pt x="11478060" y="3652634"/>
                    <a:pt x="11729406" y="3637765"/>
                  </a:cubicBezTo>
                  <a:cubicBezTo>
                    <a:pt x="11906742" y="3627331"/>
                    <a:pt x="12054660" y="3618462"/>
                    <a:pt x="12122476" y="3633330"/>
                  </a:cubicBezTo>
                  <a:lnTo>
                    <a:pt x="12121032" y="3644025"/>
                  </a:lnTo>
                  <a:lnTo>
                    <a:pt x="12122476" y="3633330"/>
                  </a:lnTo>
                  <a:cubicBezTo>
                    <a:pt x="12146011" y="3638547"/>
                    <a:pt x="12167068" y="3641417"/>
                    <a:pt x="12187300" y="3642852"/>
                  </a:cubicBezTo>
                  <a:cubicBezTo>
                    <a:pt x="12229002" y="3645721"/>
                    <a:pt x="12267194" y="3642069"/>
                    <a:pt x="12316948" y="3637243"/>
                  </a:cubicBezTo>
                  <a:cubicBezTo>
                    <a:pt x="12405305" y="3628635"/>
                    <a:pt x="12528036" y="3616636"/>
                    <a:pt x="12765551" y="3633200"/>
                  </a:cubicBezTo>
                  <a:cubicBezTo>
                    <a:pt x="12987066" y="3648591"/>
                    <a:pt x="13156042" y="3640895"/>
                    <a:pt x="13320268" y="3633461"/>
                  </a:cubicBezTo>
                  <a:cubicBezTo>
                    <a:pt x="13478198" y="3626287"/>
                    <a:pt x="13631999" y="3619244"/>
                    <a:pt x="13823682" y="3633200"/>
                  </a:cubicBezTo>
                  <a:lnTo>
                    <a:pt x="13823166" y="3644025"/>
                  </a:lnTo>
                  <a:lnTo>
                    <a:pt x="13814599" y="3643895"/>
                  </a:lnTo>
                  <a:cubicBezTo>
                    <a:pt x="13815321" y="3514772"/>
                    <a:pt x="13812844" y="3316784"/>
                    <a:pt x="13810058" y="3099102"/>
                  </a:cubicBezTo>
                  <a:cubicBezTo>
                    <a:pt x="13804586" y="2661129"/>
                    <a:pt x="13797980" y="2143073"/>
                    <a:pt x="13814701" y="1952911"/>
                  </a:cubicBezTo>
                  <a:cubicBezTo>
                    <a:pt x="13841248" y="1670667"/>
                    <a:pt x="13836041" y="1253301"/>
                    <a:pt x="13814701" y="1020489"/>
                  </a:cubicBezTo>
                  <a:lnTo>
                    <a:pt x="13823268" y="1019315"/>
                  </a:lnTo>
                  <a:lnTo>
                    <a:pt x="13814701" y="1020489"/>
                  </a:lnTo>
                  <a:cubicBezTo>
                    <a:pt x="13813050" y="1002229"/>
                    <a:pt x="13811811" y="982665"/>
                    <a:pt x="13810779" y="962188"/>
                  </a:cubicBezTo>
                  <a:cubicBezTo>
                    <a:pt x="13805102" y="843369"/>
                    <a:pt x="13808922" y="688292"/>
                    <a:pt x="13812844" y="529562"/>
                  </a:cubicBezTo>
                  <a:cubicBezTo>
                    <a:pt x="13817076" y="361181"/>
                    <a:pt x="13821309" y="188626"/>
                    <a:pt x="13814599" y="49070"/>
                  </a:cubicBezTo>
                  <a:lnTo>
                    <a:pt x="13823166" y="48418"/>
                  </a:lnTo>
                  <a:lnTo>
                    <a:pt x="13822547" y="59243"/>
                  </a:lnTo>
                  <a:cubicBezTo>
                    <a:pt x="13437527" y="22225"/>
                    <a:pt x="13333687" y="21082"/>
                    <a:pt x="13041981" y="59243"/>
                  </a:cubicBezTo>
                  <a:cubicBezTo>
                    <a:pt x="12749036" y="98110"/>
                    <a:pt x="12246137" y="95763"/>
                    <a:pt x="11981991" y="59243"/>
                  </a:cubicBezTo>
                  <a:cubicBezTo>
                    <a:pt x="11719084" y="23368"/>
                    <a:pt x="11505414" y="22860"/>
                    <a:pt x="11201631" y="59243"/>
                  </a:cubicBezTo>
                  <a:cubicBezTo>
                    <a:pt x="11201116" y="59243"/>
                    <a:pt x="11200703" y="59373"/>
                    <a:pt x="11200186" y="59373"/>
                  </a:cubicBezTo>
                  <a:cubicBezTo>
                    <a:pt x="11070023" y="75025"/>
                    <a:pt x="11007367" y="65243"/>
                    <a:pt x="10936040" y="54026"/>
                  </a:cubicBezTo>
                  <a:cubicBezTo>
                    <a:pt x="10841385" y="39157"/>
                    <a:pt x="10730628" y="22225"/>
                    <a:pt x="10419517" y="59113"/>
                  </a:cubicBezTo>
                  <a:cubicBezTo>
                    <a:pt x="10101798" y="97328"/>
                    <a:pt x="9818350" y="77764"/>
                    <a:pt x="9596525" y="62634"/>
                  </a:cubicBezTo>
                  <a:cubicBezTo>
                    <a:pt x="9436531" y="51678"/>
                    <a:pt x="9309465" y="42940"/>
                    <a:pt x="9223790" y="59113"/>
                  </a:cubicBezTo>
                  <a:cubicBezTo>
                    <a:pt x="9210991" y="61591"/>
                    <a:pt x="9197262" y="63547"/>
                    <a:pt x="9182708" y="65112"/>
                  </a:cubicBezTo>
                  <a:cubicBezTo>
                    <a:pt x="9073086" y="77503"/>
                    <a:pt x="8915982" y="69677"/>
                    <a:pt x="8756916" y="61852"/>
                  </a:cubicBezTo>
                  <a:cubicBezTo>
                    <a:pt x="8591554" y="53635"/>
                    <a:pt x="8423922" y="45418"/>
                    <a:pt x="8303152" y="59113"/>
                  </a:cubicBezTo>
                  <a:cubicBezTo>
                    <a:pt x="8048708" y="87937"/>
                    <a:pt x="7603098" y="110762"/>
                    <a:pt x="7105464" y="59113"/>
                  </a:cubicBezTo>
                  <a:lnTo>
                    <a:pt x="7106187" y="48287"/>
                  </a:lnTo>
                  <a:lnTo>
                    <a:pt x="7105464" y="59113"/>
                  </a:lnTo>
                  <a:cubicBezTo>
                    <a:pt x="7100820" y="58591"/>
                    <a:pt x="7096277" y="58200"/>
                    <a:pt x="7091632" y="57678"/>
                  </a:cubicBezTo>
                  <a:cubicBezTo>
                    <a:pt x="6813964" y="30353"/>
                    <a:pt x="6563650" y="43331"/>
                    <a:pt x="6346471" y="54939"/>
                  </a:cubicBezTo>
                  <a:cubicBezTo>
                    <a:pt x="6180799" y="63678"/>
                    <a:pt x="6033914" y="71503"/>
                    <a:pt x="5909325" y="59113"/>
                  </a:cubicBezTo>
                  <a:lnTo>
                    <a:pt x="5910047" y="48287"/>
                  </a:lnTo>
                  <a:lnTo>
                    <a:pt x="5909325" y="59113"/>
                  </a:lnTo>
                  <a:cubicBezTo>
                    <a:pt x="5775755" y="45809"/>
                    <a:pt x="5690700" y="55200"/>
                    <a:pt x="5608432" y="64330"/>
                  </a:cubicBezTo>
                  <a:cubicBezTo>
                    <a:pt x="5513261" y="74894"/>
                    <a:pt x="5421910" y="84937"/>
                    <a:pt x="5264702" y="58982"/>
                  </a:cubicBezTo>
                  <a:lnTo>
                    <a:pt x="5265838" y="48157"/>
                  </a:lnTo>
                  <a:lnTo>
                    <a:pt x="5264702" y="58982"/>
                  </a:lnTo>
                  <a:cubicBezTo>
                    <a:pt x="5192859" y="47374"/>
                    <a:pt x="5097586" y="41635"/>
                    <a:pt x="4991060" y="39679"/>
                  </a:cubicBezTo>
                  <a:cubicBezTo>
                    <a:pt x="4804641" y="36322"/>
                    <a:pt x="4584880" y="44374"/>
                    <a:pt x="4398565" y="51287"/>
                  </a:cubicBezTo>
                  <a:cubicBezTo>
                    <a:pt x="4262105" y="56373"/>
                    <a:pt x="4143503" y="60678"/>
                    <a:pt x="4069596" y="59373"/>
                  </a:cubicBezTo>
                  <a:cubicBezTo>
                    <a:pt x="3986605" y="57808"/>
                    <a:pt x="3895976" y="61851"/>
                    <a:pt x="3801528" y="66155"/>
                  </a:cubicBezTo>
                  <a:cubicBezTo>
                    <a:pt x="3633482" y="73720"/>
                    <a:pt x="3453669" y="81807"/>
                    <a:pt x="3286655" y="59373"/>
                  </a:cubicBezTo>
                  <a:cubicBezTo>
                    <a:pt x="3247121" y="54026"/>
                    <a:pt x="3213883" y="51026"/>
                    <a:pt x="3184052" y="49461"/>
                  </a:cubicBezTo>
                  <a:cubicBezTo>
                    <a:pt x="3121499" y="46331"/>
                    <a:pt x="3073707" y="50113"/>
                    <a:pt x="3013839" y="54939"/>
                  </a:cubicBezTo>
                  <a:cubicBezTo>
                    <a:pt x="2915261" y="62895"/>
                    <a:pt x="2784892" y="73329"/>
                    <a:pt x="2505159" y="59373"/>
                  </a:cubicBezTo>
                  <a:lnTo>
                    <a:pt x="2505469" y="48548"/>
                  </a:lnTo>
                  <a:lnTo>
                    <a:pt x="2505159" y="59373"/>
                  </a:lnTo>
                  <a:cubicBezTo>
                    <a:pt x="1974597" y="33020"/>
                    <a:pt x="1559438" y="32385"/>
                    <a:pt x="1310053" y="59373"/>
                  </a:cubicBezTo>
                  <a:lnTo>
                    <a:pt x="1309330" y="48548"/>
                  </a:lnTo>
                  <a:lnTo>
                    <a:pt x="1310053" y="59373"/>
                  </a:lnTo>
                  <a:cubicBezTo>
                    <a:pt x="1304788" y="59895"/>
                    <a:pt x="1299627" y="60417"/>
                    <a:pt x="1294672" y="60938"/>
                  </a:cubicBezTo>
                  <a:cubicBezTo>
                    <a:pt x="1191244" y="71242"/>
                    <a:pt x="1152639" y="64982"/>
                    <a:pt x="1110008" y="57939"/>
                  </a:cubicBezTo>
                  <a:cubicBezTo>
                    <a:pt x="1058397" y="49461"/>
                    <a:pt x="1000283" y="39809"/>
                    <a:pt x="803954" y="59373"/>
                  </a:cubicBezTo>
                  <a:lnTo>
                    <a:pt x="803128" y="48417"/>
                  </a:lnTo>
                  <a:lnTo>
                    <a:pt x="803851" y="59243"/>
                  </a:lnTo>
                  <a:cubicBezTo>
                    <a:pt x="440302" y="95502"/>
                    <a:pt x="310345" y="89111"/>
                    <a:pt x="20394" y="59243"/>
                  </a:cubicBezTo>
                  <a:close/>
                </a:path>
              </a:pathLst>
            </a:custGeom>
            <a:solidFill>
              <a:srgbClr val="0070C0"/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0" y="0"/>
              <a:ext cx="13819330" cy="3617163"/>
            </a:xfrm>
            <a:prstGeom prst="rect">
              <a:avLst/>
            </a:prstGeom>
          </p:spPr>
          <p:txBody>
            <a:bodyPr anchor="t" rtlCol="false" tIns="50800" lIns="50800" bIns="50800" rIns="50800"/>
            <a:lstStyle/>
            <a:p>
              <a:pPr algn="l">
                <a:lnSpc>
                  <a:spcPts val="2879"/>
                </a:lnSpc>
              </a:pPr>
              <a:r>
                <a:rPr lang="en-US" b="true" sz="2400" i="true">
                  <a:solidFill>
                    <a:srgbClr val="0E0E0E"/>
                  </a:solidFill>
                  <a:latin typeface="Merriweather Bold Italics"/>
                  <a:ea typeface="Merriweather Bold Italics"/>
                  <a:cs typeface="Merriweather Bold Italics"/>
                  <a:sym typeface="Merriweather Bold Italics"/>
                </a:rPr>
                <a:t>Messaggio per oggi:</a:t>
              </a:r>
              <a:r>
                <a:rPr lang="en-US" sz="2400" i="true">
                  <a:solidFill>
                    <a:srgbClr val="0E0E0E"/>
                  </a:solidFill>
                  <a:latin typeface="Merriweather Italics"/>
                  <a:ea typeface="Merriweather Italics"/>
                  <a:cs typeface="Merriweather Italics"/>
                  <a:sym typeface="Merriweather Italics"/>
                </a:rPr>
                <a:t> Dio protegge il suo popolo dalle forze del male. Anche quando ci sentiamo oppressi, Dio prepara l'intervento per abbattere le forze che ci minacciano.</a:t>
              </a:r>
            </a:p>
            <a:p>
              <a:pPr algn="l">
                <a:lnSpc>
                  <a:spcPts val="2879"/>
                </a:lnSpc>
              </a:pPr>
            </a:p>
            <a:p>
              <a:pPr algn="l">
                <a:lnSpc>
                  <a:spcPts val="2879"/>
                </a:lnSpc>
              </a:pPr>
              <a:r>
                <a:rPr lang="en-US" sz="2400" i="true">
                  <a:solidFill>
                    <a:srgbClr val="0E0E0E"/>
                  </a:solidFill>
                  <a:latin typeface="Merriweather Italics"/>
                  <a:ea typeface="Merriweather Italics"/>
                  <a:cs typeface="Merriweather Italics"/>
                  <a:sym typeface="Merriweather Italics"/>
                </a:rPr>
                <a:t>Domande per la riflessione:</a:t>
              </a:r>
            </a:p>
            <a:p>
              <a:pPr algn="l" marL="1036320" indent="-345440" lvl="2">
                <a:lnSpc>
                  <a:spcPts val="2879"/>
                </a:lnSpc>
                <a:buFont typeface="Arial"/>
                <a:buChar char="⚬"/>
              </a:pPr>
              <a:r>
                <a:rPr lang="en-US" b="true" sz="2400" i="true">
                  <a:solidFill>
                    <a:srgbClr val="0E0E0E"/>
                  </a:solidFill>
                  <a:latin typeface="Merriweather Bold Italics"/>
                  <a:ea typeface="Merriweather Bold Italics"/>
                  <a:cs typeface="Merriweather Bold Italics"/>
                  <a:sym typeface="Merriweather Bold Italics"/>
                </a:rPr>
                <a:t>Quali "corna" vediamo oggi nella nostra vita o nel mondo?</a:t>
              </a:r>
            </a:p>
            <a:p>
              <a:pPr algn="l" marL="1036320" indent="-345440" lvl="2">
                <a:lnSpc>
                  <a:spcPts val="2879"/>
                </a:lnSpc>
                <a:buFont typeface="Arial"/>
                <a:buChar char="⚬"/>
              </a:pPr>
              <a:r>
                <a:rPr lang="en-US" b="true" sz="2400" i="true">
                  <a:solidFill>
                    <a:srgbClr val="0E0E0E"/>
                  </a:solidFill>
                  <a:latin typeface="Merriweather Bold Italics"/>
                  <a:ea typeface="Merriweather Bold Italics"/>
                  <a:cs typeface="Merriweather Bold Italics"/>
                  <a:sym typeface="Merriweather Bold Italics"/>
                </a:rPr>
                <a:t>Come possiamo affidarci a Dio per abbatterle?</a:t>
              </a:r>
            </a:p>
          </p:txBody>
        </p:sp>
      </p:grp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38888" r="0" b="-38888"/>
            </a:stretch>
          </a:blipFill>
        </p:spPr>
      </p:sp>
      <p:sp>
        <p:nvSpPr>
          <p:cNvPr name="Freeform 3" id="3" descr="preencoded.png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1676964" y="294558"/>
            <a:ext cx="14934073" cy="3783975"/>
            <a:chOff x="0" y="0"/>
            <a:chExt cx="19912097" cy="5045301"/>
          </a:xfrm>
        </p:grpSpPr>
        <p:sp>
          <p:nvSpPr>
            <p:cNvPr name="TextBox 5" id="5"/>
            <p:cNvSpPr txBox="true"/>
            <p:nvPr/>
          </p:nvSpPr>
          <p:spPr>
            <a:xfrm rot="0">
              <a:off x="0" y="16736"/>
              <a:ext cx="19912097" cy="502856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5250"/>
                </a:lnSpc>
              </a:pPr>
              <a:r>
                <a:rPr lang="en-US" sz="3500">
                  <a:solidFill>
                    <a:srgbClr val="0E0E0E"/>
                  </a:solidFill>
                  <a:latin typeface="Gliker"/>
                  <a:ea typeface="Gliker"/>
                  <a:cs typeface="Gliker"/>
                  <a:sym typeface="Gliker"/>
                </a:rPr>
                <a:t>L'Uomo con la Corda per Misurare</a:t>
              </a:r>
            </a:p>
            <a:p>
              <a:pPr algn="ctr">
                <a:lnSpc>
                  <a:spcPts val="3000"/>
                </a:lnSpc>
              </a:pPr>
            </a:p>
            <a:p>
              <a:pPr algn="l" marL="518160" indent="-259080" lvl="1">
                <a:lnSpc>
                  <a:spcPts val="3600"/>
                </a:lnSpc>
                <a:buFont typeface="Arial"/>
                <a:buChar char="•"/>
              </a:pPr>
              <a:r>
                <a:rPr lang="en-US" b="true" sz="2400">
                  <a:solidFill>
                    <a:srgbClr val="0E0E0E"/>
                  </a:solidFill>
                  <a:latin typeface="Gliker Bold"/>
                  <a:ea typeface="Gliker Bold"/>
                  <a:cs typeface="Gliker Bold"/>
                  <a:sym typeface="Gliker Bold"/>
                </a:rPr>
                <a:t>La Nuova Gerusalemme:</a:t>
              </a:r>
              <a:r>
                <a:rPr lang="en-US" sz="2400">
                  <a:solidFill>
                    <a:srgbClr val="0E0E0E"/>
                  </a:solidFill>
                  <a:latin typeface="Gliker"/>
                  <a:ea typeface="Gliker"/>
                  <a:cs typeface="Gliker"/>
                  <a:sym typeface="Gliker"/>
                </a:rPr>
                <a:t> Dio promette una nuova Gerusalemme, senza mura, simbolo di una città aperta e accogliente per tutti i popoli.</a:t>
              </a:r>
            </a:p>
            <a:p>
              <a:pPr algn="l" marL="518160" indent="-259080" lvl="1">
                <a:lnSpc>
                  <a:spcPts val="3600"/>
                </a:lnSpc>
                <a:buFont typeface="Arial"/>
                <a:buChar char="•"/>
              </a:pPr>
              <a:r>
                <a:rPr lang="en-US" b="true" sz="2400">
                  <a:solidFill>
                    <a:srgbClr val="0E0E0E"/>
                  </a:solidFill>
                  <a:latin typeface="Gliker Bold"/>
                  <a:ea typeface="Gliker Bold"/>
                  <a:cs typeface="Gliker Bold"/>
                  <a:sym typeface="Gliker Bold"/>
                </a:rPr>
                <a:t>La Sicurezza nella Presenza Divina:</a:t>
              </a:r>
              <a:r>
                <a:rPr lang="en-US" sz="2400">
                  <a:solidFill>
                    <a:srgbClr val="0E0E0E"/>
                  </a:solidFill>
                  <a:latin typeface="Gliker"/>
                  <a:ea typeface="Gliker"/>
                  <a:cs typeface="Gliker"/>
                  <a:sym typeface="Gliker"/>
                </a:rPr>
                <a:t> La protezione di Gerusalemme non deriverà da fortificazioni umane ma dalla presenza stessa di Dio, che sarà "un muro di fuoco" attorno ad essa.</a:t>
              </a:r>
            </a:p>
            <a:p>
              <a:pPr algn="l" marL="518160" indent="-259080" lvl="1">
                <a:lnSpc>
                  <a:spcPts val="3600"/>
                </a:lnSpc>
                <a:buFont typeface="Arial"/>
                <a:buChar char="•"/>
              </a:pPr>
              <a:r>
                <a:rPr lang="en-US" b="true" sz="2400">
                  <a:solidFill>
                    <a:srgbClr val="0E0E0E"/>
                  </a:solidFill>
                  <a:latin typeface="Gliker Bold"/>
                  <a:ea typeface="Gliker Bold"/>
                  <a:cs typeface="Gliker Bold"/>
                  <a:sym typeface="Gliker Bold"/>
                </a:rPr>
                <a:t>L'Espansione del Popolo di Dio:</a:t>
              </a:r>
              <a:r>
                <a:rPr lang="en-US" sz="2400">
                  <a:solidFill>
                    <a:srgbClr val="0E0E0E"/>
                  </a:solidFill>
                  <a:latin typeface="Gliker"/>
                  <a:ea typeface="Gliker"/>
                  <a:cs typeface="Gliker"/>
                  <a:sym typeface="Gliker"/>
                </a:rPr>
                <a:t> La città senza mura rappresenta l'espansione del popolo di Dio, che accoglierà anche i gentili, anticipando la vocazione universale della salvezza.</a:t>
              </a:r>
            </a:p>
          </p:txBody>
        </p:sp>
        <p:grpSp>
          <p:nvGrpSpPr>
            <p:cNvPr name="Group 6" id="6"/>
            <p:cNvGrpSpPr/>
            <p:nvPr/>
          </p:nvGrpSpPr>
          <p:grpSpPr>
            <a:xfrm rot="0">
              <a:off x="1014173" y="0"/>
              <a:ext cx="17883751" cy="965430"/>
              <a:chOff x="0" y="0"/>
              <a:chExt cx="17883751" cy="965430"/>
            </a:xfrm>
          </p:grpSpPr>
          <p:sp>
            <p:nvSpPr>
              <p:cNvPr name="Freeform 7" id="7"/>
              <p:cNvSpPr/>
              <p:nvPr/>
            </p:nvSpPr>
            <p:spPr>
              <a:xfrm flipH="false" flipV="false" rot="0">
                <a:off x="16167" y="10541"/>
                <a:ext cx="17851415" cy="944245"/>
              </a:xfrm>
              <a:custGeom>
                <a:avLst/>
                <a:gdLst/>
                <a:ahLst/>
                <a:cxnLst/>
                <a:rect r="r" b="b" t="t" l="l"/>
                <a:pathLst>
                  <a:path h="944245" w="17851415">
                    <a:moveTo>
                      <a:pt x="0" y="157480"/>
                    </a:moveTo>
                    <a:cubicBezTo>
                      <a:pt x="0" y="70485"/>
                      <a:pt x="110440" y="0"/>
                      <a:pt x="246397" y="0"/>
                    </a:cubicBezTo>
                    <a:lnTo>
                      <a:pt x="17605018" y="0"/>
                    </a:lnTo>
                    <a:cubicBezTo>
                      <a:pt x="17740974" y="0"/>
                      <a:pt x="17851415" y="70485"/>
                      <a:pt x="17851415" y="157353"/>
                    </a:cubicBezTo>
                    <a:lnTo>
                      <a:pt x="17851415" y="786892"/>
                    </a:lnTo>
                    <a:cubicBezTo>
                      <a:pt x="17851415" y="873760"/>
                      <a:pt x="17741169" y="944245"/>
                      <a:pt x="17605018" y="944245"/>
                    </a:cubicBezTo>
                    <a:lnTo>
                      <a:pt x="246397" y="944245"/>
                    </a:lnTo>
                    <a:cubicBezTo>
                      <a:pt x="110440" y="944245"/>
                      <a:pt x="0" y="873887"/>
                      <a:pt x="0" y="786892"/>
                    </a:cubicBezTo>
                    <a:close/>
                  </a:path>
                </a:pathLst>
              </a:custGeom>
              <a:solidFill>
                <a:srgbClr val="4472C4">
                  <a:alpha val="29804"/>
                </a:srgbClr>
              </a:solidFill>
            </p:spPr>
          </p:sp>
          <p:sp>
            <p:nvSpPr>
              <p:cNvPr name="Freeform 8" id="8"/>
              <p:cNvSpPr/>
              <p:nvPr/>
            </p:nvSpPr>
            <p:spPr>
              <a:xfrm flipH="false" flipV="false" rot="0">
                <a:off x="0" y="0"/>
                <a:ext cx="17883747" cy="965454"/>
              </a:xfrm>
              <a:custGeom>
                <a:avLst/>
                <a:gdLst/>
                <a:ahLst/>
                <a:cxnLst/>
                <a:rect r="r" b="b" t="t" l="l"/>
                <a:pathLst>
                  <a:path h="965454" w="17883747">
                    <a:moveTo>
                      <a:pt x="0" y="168021"/>
                    </a:moveTo>
                    <a:cubicBezTo>
                      <a:pt x="0" y="75057"/>
                      <a:pt x="117842" y="0"/>
                      <a:pt x="262564" y="0"/>
                    </a:cubicBezTo>
                    <a:lnTo>
                      <a:pt x="17621185" y="0"/>
                    </a:lnTo>
                    <a:lnTo>
                      <a:pt x="17621185" y="10541"/>
                    </a:lnTo>
                    <a:lnTo>
                      <a:pt x="17621185" y="0"/>
                    </a:lnTo>
                    <a:cubicBezTo>
                      <a:pt x="17765906" y="0"/>
                      <a:pt x="17883747" y="75057"/>
                      <a:pt x="17883747" y="168021"/>
                    </a:cubicBezTo>
                    <a:lnTo>
                      <a:pt x="17867582" y="168021"/>
                    </a:lnTo>
                    <a:lnTo>
                      <a:pt x="17883747" y="168021"/>
                    </a:lnTo>
                    <a:lnTo>
                      <a:pt x="17883747" y="797433"/>
                    </a:lnTo>
                    <a:lnTo>
                      <a:pt x="17867582" y="797433"/>
                    </a:lnTo>
                    <a:lnTo>
                      <a:pt x="17883747" y="797433"/>
                    </a:lnTo>
                    <a:cubicBezTo>
                      <a:pt x="17883747" y="890397"/>
                      <a:pt x="17765906" y="965454"/>
                      <a:pt x="17621185" y="965454"/>
                    </a:cubicBezTo>
                    <a:lnTo>
                      <a:pt x="17621185" y="954913"/>
                    </a:lnTo>
                    <a:lnTo>
                      <a:pt x="17621185" y="965454"/>
                    </a:lnTo>
                    <a:lnTo>
                      <a:pt x="262564" y="965454"/>
                    </a:lnTo>
                    <a:lnTo>
                      <a:pt x="262564" y="954913"/>
                    </a:lnTo>
                    <a:lnTo>
                      <a:pt x="262564" y="965454"/>
                    </a:lnTo>
                    <a:cubicBezTo>
                      <a:pt x="117842" y="965454"/>
                      <a:pt x="0" y="890397"/>
                      <a:pt x="0" y="797433"/>
                    </a:cubicBezTo>
                    <a:lnTo>
                      <a:pt x="0" y="168021"/>
                    </a:lnTo>
                    <a:lnTo>
                      <a:pt x="16167" y="168021"/>
                    </a:lnTo>
                    <a:lnTo>
                      <a:pt x="0" y="168021"/>
                    </a:lnTo>
                    <a:moveTo>
                      <a:pt x="32528" y="168021"/>
                    </a:moveTo>
                    <a:lnTo>
                      <a:pt x="32528" y="797433"/>
                    </a:lnTo>
                    <a:lnTo>
                      <a:pt x="16167" y="797433"/>
                    </a:lnTo>
                    <a:lnTo>
                      <a:pt x="32334" y="797433"/>
                    </a:lnTo>
                    <a:cubicBezTo>
                      <a:pt x="32334" y="878332"/>
                      <a:pt x="134983" y="944245"/>
                      <a:pt x="262369" y="944245"/>
                    </a:cubicBezTo>
                    <a:lnTo>
                      <a:pt x="17621185" y="944245"/>
                    </a:lnTo>
                    <a:cubicBezTo>
                      <a:pt x="17748571" y="944245"/>
                      <a:pt x="17851220" y="878332"/>
                      <a:pt x="17851220" y="797433"/>
                    </a:cubicBezTo>
                    <a:lnTo>
                      <a:pt x="17851220" y="168021"/>
                    </a:lnTo>
                    <a:cubicBezTo>
                      <a:pt x="17851220" y="87122"/>
                      <a:pt x="17748571" y="21209"/>
                      <a:pt x="17621185" y="21209"/>
                    </a:cubicBezTo>
                    <a:lnTo>
                      <a:pt x="262564" y="21209"/>
                    </a:lnTo>
                    <a:lnTo>
                      <a:pt x="262564" y="10541"/>
                    </a:lnTo>
                    <a:lnTo>
                      <a:pt x="262564" y="21082"/>
                    </a:lnTo>
                    <a:cubicBezTo>
                      <a:pt x="135177" y="21209"/>
                      <a:pt x="32528" y="87122"/>
                      <a:pt x="32528" y="168021"/>
                    </a:cubicBezTo>
                    <a:close/>
                  </a:path>
                </a:pathLst>
              </a:custGeom>
              <a:solidFill>
                <a:srgbClr val="172C51"/>
              </a:solidFill>
            </p:spPr>
          </p:sp>
        </p:grpSp>
      </p:grpSp>
      <p:grpSp>
        <p:nvGrpSpPr>
          <p:cNvPr name="Group 9" id="9"/>
          <p:cNvGrpSpPr/>
          <p:nvPr/>
        </p:nvGrpSpPr>
        <p:grpSpPr>
          <a:xfrm rot="0">
            <a:off x="6171049" y="4748198"/>
            <a:ext cx="11844776" cy="2712872"/>
            <a:chOff x="0" y="0"/>
            <a:chExt cx="15793034" cy="3617163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-26289" y="-41148"/>
              <a:ext cx="15852546" cy="3719999"/>
            </a:xfrm>
            <a:custGeom>
              <a:avLst/>
              <a:gdLst/>
              <a:ahLst/>
              <a:cxnLst/>
              <a:rect r="r" b="b" t="t" l="l"/>
              <a:pathLst>
                <a:path h="3719999" w="15852546">
                  <a:moveTo>
                    <a:pt x="36080" y="51973"/>
                  </a:moveTo>
                  <a:cubicBezTo>
                    <a:pt x="171739" y="64886"/>
                    <a:pt x="393277" y="24257"/>
                    <a:pt x="614461" y="51973"/>
                  </a:cubicBezTo>
                  <a:cubicBezTo>
                    <a:pt x="835644" y="80146"/>
                    <a:pt x="1055884" y="50147"/>
                    <a:pt x="1192841" y="51973"/>
                  </a:cubicBezTo>
                  <a:cubicBezTo>
                    <a:pt x="1329798" y="53799"/>
                    <a:pt x="1535764" y="48061"/>
                    <a:pt x="1771222" y="51973"/>
                  </a:cubicBezTo>
                  <a:cubicBezTo>
                    <a:pt x="2006679" y="55886"/>
                    <a:pt x="2602047" y="42452"/>
                    <a:pt x="3138196" y="51973"/>
                  </a:cubicBezTo>
                  <a:cubicBezTo>
                    <a:pt x="3674345" y="61495"/>
                    <a:pt x="3740995" y="49495"/>
                    <a:pt x="4189733" y="51973"/>
                  </a:cubicBezTo>
                  <a:cubicBezTo>
                    <a:pt x="4638470" y="54452"/>
                    <a:pt x="4632100" y="73624"/>
                    <a:pt x="4768113" y="51973"/>
                  </a:cubicBezTo>
                  <a:cubicBezTo>
                    <a:pt x="4904126" y="30607"/>
                    <a:pt x="5572985" y="105057"/>
                    <a:pt x="5819650" y="51973"/>
                  </a:cubicBezTo>
                  <a:cubicBezTo>
                    <a:pt x="6066313" y="0"/>
                    <a:pt x="6628297" y="79233"/>
                    <a:pt x="7186742" y="51973"/>
                  </a:cubicBezTo>
                  <a:cubicBezTo>
                    <a:pt x="7745187" y="25146"/>
                    <a:pt x="7877542" y="76233"/>
                    <a:pt x="8080560" y="51973"/>
                  </a:cubicBezTo>
                  <a:cubicBezTo>
                    <a:pt x="8283576" y="28067"/>
                    <a:pt x="8770417" y="51973"/>
                    <a:pt x="8974378" y="51973"/>
                  </a:cubicBezTo>
                  <a:cubicBezTo>
                    <a:pt x="9178339" y="51973"/>
                    <a:pt x="9624481" y="74798"/>
                    <a:pt x="10025914" y="51973"/>
                  </a:cubicBezTo>
                  <a:cubicBezTo>
                    <a:pt x="10427348" y="29464"/>
                    <a:pt x="10922446" y="62277"/>
                    <a:pt x="11235170" y="51973"/>
                  </a:cubicBezTo>
                  <a:cubicBezTo>
                    <a:pt x="11547894" y="41670"/>
                    <a:pt x="11980117" y="55104"/>
                    <a:pt x="12444425" y="51973"/>
                  </a:cubicBezTo>
                  <a:cubicBezTo>
                    <a:pt x="12908734" y="48843"/>
                    <a:pt x="13217919" y="80537"/>
                    <a:pt x="13653680" y="51973"/>
                  </a:cubicBezTo>
                  <a:cubicBezTo>
                    <a:pt x="14089443" y="23876"/>
                    <a:pt x="14766205" y="159967"/>
                    <a:pt x="15809366" y="51973"/>
                  </a:cubicBezTo>
                  <a:cubicBezTo>
                    <a:pt x="15835147" y="264048"/>
                    <a:pt x="15801227" y="686761"/>
                    <a:pt x="15809366" y="950875"/>
                  </a:cubicBezTo>
                  <a:cubicBezTo>
                    <a:pt x="15817507" y="1214990"/>
                    <a:pt x="15799929" y="1480017"/>
                    <a:pt x="15809366" y="1849777"/>
                  </a:cubicBezTo>
                  <a:cubicBezTo>
                    <a:pt x="15818804" y="2219537"/>
                    <a:pt x="15768550" y="2400700"/>
                    <a:pt x="15809366" y="2784547"/>
                  </a:cubicBezTo>
                  <a:cubicBezTo>
                    <a:pt x="15852546" y="3168393"/>
                    <a:pt x="15785420" y="3230606"/>
                    <a:pt x="15809366" y="3647451"/>
                  </a:cubicBezTo>
                  <a:cubicBezTo>
                    <a:pt x="15233463" y="3617713"/>
                    <a:pt x="15081525" y="3705394"/>
                    <a:pt x="14600111" y="3647451"/>
                  </a:cubicBezTo>
                  <a:cubicBezTo>
                    <a:pt x="14118697" y="3588237"/>
                    <a:pt x="14061248" y="3628539"/>
                    <a:pt x="13706293" y="3647451"/>
                  </a:cubicBezTo>
                  <a:cubicBezTo>
                    <a:pt x="13351336" y="3666152"/>
                    <a:pt x="13056425" y="3681646"/>
                    <a:pt x="12812475" y="3647451"/>
                  </a:cubicBezTo>
                  <a:cubicBezTo>
                    <a:pt x="12568523" y="3612627"/>
                    <a:pt x="12160839" y="3682027"/>
                    <a:pt x="11918657" y="3647451"/>
                  </a:cubicBezTo>
                  <a:cubicBezTo>
                    <a:pt x="11676476" y="3612235"/>
                    <a:pt x="11254752" y="3694727"/>
                    <a:pt x="11024839" y="3647451"/>
                  </a:cubicBezTo>
                  <a:cubicBezTo>
                    <a:pt x="10794925" y="3599193"/>
                    <a:pt x="10277887" y="3613931"/>
                    <a:pt x="9815584" y="3647451"/>
                  </a:cubicBezTo>
                  <a:cubicBezTo>
                    <a:pt x="9353280" y="3680375"/>
                    <a:pt x="9119356" y="3636756"/>
                    <a:pt x="8764047" y="3647451"/>
                  </a:cubicBezTo>
                  <a:cubicBezTo>
                    <a:pt x="8408738" y="3658146"/>
                    <a:pt x="8445071" y="3670215"/>
                    <a:pt x="8185666" y="3647451"/>
                  </a:cubicBezTo>
                  <a:cubicBezTo>
                    <a:pt x="7926262" y="3624365"/>
                    <a:pt x="7615897" y="3675296"/>
                    <a:pt x="7291849" y="3647451"/>
                  </a:cubicBezTo>
                  <a:cubicBezTo>
                    <a:pt x="6967799" y="3619148"/>
                    <a:pt x="6415489" y="3658276"/>
                    <a:pt x="6082593" y="3647451"/>
                  </a:cubicBezTo>
                  <a:cubicBezTo>
                    <a:pt x="5749697" y="3636625"/>
                    <a:pt x="5616043" y="3616018"/>
                    <a:pt x="5346494" y="3647451"/>
                  </a:cubicBezTo>
                  <a:cubicBezTo>
                    <a:pt x="5076945" y="3678343"/>
                    <a:pt x="4545868" y="3573238"/>
                    <a:pt x="3979520" y="3647451"/>
                  </a:cubicBezTo>
                  <a:cubicBezTo>
                    <a:pt x="3413171" y="3719999"/>
                    <a:pt x="3231860" y="3613018"/>
                    <a:pt x="2612546" y="3647451"/>
                  </a:cubicBezTo>
                  <a:cubicBezTo>
                    <a:pt x="1993231" y="3681264"/>
                    <a:pt x="2030862" y="3600888"/>
                    <a:pt x="1561009" y="3647451"/>
                  </a:cubicBezTo>
                  <a:cubicBezTo>
                    <a:pt x="1091156" y="3693075"/>
                    <a:pt x="394457" y="3573238"/>
                    <a:pt x="36198" y="3647451"/>
                  </a:cubicBezTo>
                  <a:cubicBezTo>
                    <a:pt x="43984" y="3415161"/>
                    <a:pt x="25019" y="2986839"/>
                    <a:pt x="36198" y="2748549"/>
                  </a:cubicBezTo>
                  <a:cubicBezTo>
                    <a:pt x="47287" y="2510259"/>
                    <a:pt x="70526" y="2224755"/>
                    <a:pt x="36198" y="1921643"/>
                  </a:cubicBezTo>
                  <a:cubicBezTo>
                    <a:pt x="0" y="1618530"/>
                    <a:pt x="39619" y="1396283"/>
                    <a:pt x="36198" y="1094736"/>
                  </a:cubicBezTo>
                  <a:cubicBezTo>
                    <a:pt x="32777" y="793189"/>
                    <a:pt x="508" y="285568"/>
                    <a:pt x="36080" y="51973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FFFF9E">
                    <a:alpha val="100000"/>
                  </a:srgbClr>
                </a:gs>
                <a:gs pos="50000">
                  <a:srgbClr val="FFFFC4">
                    <a:alpha val="100000"/>
                  </a:srgbClr>
                </a:gs>
                <a:gs pos="100000">
                  <a:srgbClr val="FFFFE3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-12065" y="-53213"/>
              <a:ext cx="15824606" cy="3722667"/>
            </a:xfrm>
            <a:custGeom>
              <a:avLst/>
              <a:gdLst/>
              <a:ahLst/>
              <a:cxnLst/>
              <a:rect r="r" b="b" t="t" l="l"/>
              <a:pathLst>
                <a:path h="3722667" w="15824606">
                  <a:moveTo>
                    <a:pt x="21856" y="64038"/>
                  </a:moveTo>
                  <a:cubicBezTo>
                    <a:pt x="352865" y="93906"/>
                    <a:pt x="500792" y="100167"/>
                    <a:pt x="915674" y="64038"/>
                  </a:cubicBezTo>
                  <a:cubicBezTo>
                    <a:pt x="1330556" y="28575"/>
                    <a:pt x="1208344" y="91167"/>
                    <a:pt x="1494055" y="64038"/>
                  </a:cubicBezTo>
                  <a:cubicBezTo>
                    <a:pt x="1779765" y="37338"/>
                    <a:pt x="2254691" y="37973"/>
                    <a:pt x="2861029" y="64038"/>
                  </a:cubicBezTo>
                  <a:cubicBezTo>
                    <a:pt x="3467367" y="90515"/>
                    <a:pt x="3458048" y="29718"/>
                    <a:pt x="3754847" y="64038"/>
                  </a:cubicBezTo>
                  <a:cubicBezTo>
                    <a:pt x="4051646" y="98993"/>
                    <a:pt x="4384070" y="59734"/>
                    <a:pt x="4648665" y="64038"/>
                  </a:cubicBezTo>
                  <a:cubicBezTo>
                    <a:pt x="4913259" y="68343"/>
                    <a:pt x="5682153" y="16764"/>
                    <a:pt x="6015638" y="64038"/>
                  </a:cubicBezTo>
                  <a:cubicBezTo>
                    <a:pt x="6349125" y="112296"/>
                    <a:pt x="6421437" y="35814"/>
                    <a:pt x="6751738" y="64038"/>
                  </a:cubicBezTo>
                  <a:cubicBezTo>
                    <a:pt x="7082039" y="92732"/>
                    <a:pt x="7550713" y="13462"/>
                    <a:pt x="8118711" y="64038"/>
                  </a:cubicBezTo>
                  <a:cubicBezTo>
                    <a:pt x="8686711" y="115687"/>
                    <a:pt x="9195375" y="92732"/>
                    <a:pt x="9485686" y="64038"/>
                  </a:cubicBezTo>
                  <a:cubicBezTo>
                    <a:pt x="9775997" y="35814"/>
                    <a:pt x="10300349" y="103036"/>
                    <a:pt x="10537223" y="64038"/>
                  </a:cubicBezTo>
                  <a:cubicBezTo>
                    <a:pt x="10774096" y="25781"/>
                    <a:pt x="11281344" y="129513"/>
                    <a:pt x="11904196" y="64038"/>
                  </a:cubicBezTo>
                  <a:cubicBezTo>
                    <a:pt x="12527051" y="0"/>
                    <a:pt x="12450255" y="100949"/>
                    <a:pt x="12798015" y="64038"/>
                  </a:cubicBezTo>
                  <a:cubicBezTo>
                    <a:pt x="13145775" y="27813"/>
                    <a:pt x="13390669" y="28321"/>
                    <a:pt x="13691833" y="64038"/>
                  </a:cubicBezTo>
                  <a:cubicBezTo>
                    <a:pt x="13992996" y="100428"/>
                    <a:pt x="14567012" y="102775"/>
                    <a:pt x="14901088" y="64038"/>
                  </a:cubicBezTo>
                  <a:cubicBezTo>
                    <a:pt x="15235164" y="26035"/>
                    <a:pt x="15354544" y="27305"/>
                    <a:pt x="15794905" y="64038"/>
                  </a:cubicBezTo>
                  <a:cubicBezTo>
                    <a:pt x="15811651" y="359455"/>
                    <a:pt x="15771312" y="801211"/>
                    <a:pt x="15794905" y="1034806"/>
                  </a:cubicBezTo>
                  <a:cubicBezTo>
                    <a:pt x="15819525" y="1268400"/>
                    <a:pt x="15824605" y="1686549"/>
                    <a:pt x="15794905" y="1969575"/>
                  </a:cubicBezTo>
                  <a:cubicBezTo>
                    <a:pt x="15766595" y="2252601"/>
                    <a:pt x="15797266" y="3269800"/>
                    <a:pt x="15794905" y="3659385"/>
                  </a:cubicBezTo>
                  <a:cubicBezTo>
                    <a:pt x="15348882" y="3630822"/>
                    <a:pt x="15083108" y="3689138"/>
                    <a:pt x="14585650" y="3659385"/>
                  </a:cubicBezTo>
                  <a:cubicBezTo>
                    <a:pt x="14088193" y="3629126"/>
                    <a:pt x="14032986" y="3693964"/>
                    <a:pt x="13849552" y="3659385"/>
                  </a:cubicBezTo>
                  <a:cubicBezTo>
                    <a:pt x="13666117" y="3624170"/>
                    <a:pt x="12951722" y="3722667"/>
                    <a:pt x="12482577" y="3659385"/>
                  </a:cubicBezTo>
                  <a:cubicBezTo>
                    <a:pt x="12013432" y="3594694"/>
                    <a:pt x="11941355" y="3674152"/>
                    <a:pt x="11431041" y="3659385"/>
                  </a:cubicBezTo>
                  <a:cubicBezTo>
                    <a:pt x="10920726" y="3644517"/>
                    <a:pt x="10878258" y="3691170"/>
                    <a:pt x="10694942" y="3659385"/>
                  </a:cubicBezTo>
                  <a:cubicBezTo>
                    <a:pt x="10511624" y="3627040"/>
                    <a:pt x="9873317" y="3613214"/>
                    <a:pt x="9643404" y="3659385"/>
                  </a:cubicBezTo>
                  <a:cubicBezTo>
                    <a:pt x="9413491" y="3704632"/>
                    <a:pt x="9249167" y="3639821"/>
                    <a:pt x="9065024" y="3659385"/>
                  </a:cubicBezTo>
                  <a:cubicBezTo>
                    <a:pt x="8880881" y="3678724"/>
                    <a:pt x="8661231" y="3677454"/>
                    <a:pt x="8486643" y="3659385"/>
                  </a:cubicBezTo>
                  <a:cubicBezTo>
                    <a:pt x="8312056" y="3641126"/>
                    <a:pt x="7864616" y="3654429"/>
                    <a:pt x="7435106" y="3659385"/>
                  </a:cubicBezTo>
                  <a:cubicBezTo>
                    <a:pt x="7005598" y="3664341"/>
                    <a:pt x="7049598" y="3624040"/>
                    <a:pt x="6699008" y="3659385"/>
                  </a:cubicBezTo>
                  <a:cubicBezTo>
                    <a:pt x="6348416" y="3694092"/>
                    <a:pt x="5975884" y="3596911"/>
                    <a:pt x="5489752" y="3659385"/>
                  </a:cubicBezTo>
                  <a:cubicBezTo>
                    <a:pt x="5003620" y="3720507"/>
                    <a:pt x="5026859" y="3697648"/>
                    <a:pt x="4753653" y="3659385"/>
                  </a:cubicBezTo>
                  <a:cubicBezTo>
                    <a:pt x="4480447" y="3620388"/>
                    <a:pt x="3897819" y="3607997"/>
                    <a:pt x="3544397" y="3659385"/>
                  </a:cubicBezTo>
                  <a:cubicBezTo>
                    <a:pt x="3190976" y="3709712"/>
                    <a:pt x="3206311" y="3633170"/>
                    <a:pt x="2966017" y="3659385"/>
                  </a:cubicBezTo>
                  <a:cubicBezTo>
                    <a:pt x="2725723" y="3685201"/>
                    <a:pt x="2137669" y="3712506"/>
                    <a:pt x="1756761" y="3659385"/>
                  </a:cubicBezTo>
                  <a:cubicBezTo>
                    <a:pt x="1375854" y="3605128"/>
                    <a:pt x="1347070" y="3680375"/>
                    <a:pt x="1020662" y="3659385"/>
                  </a:cubicBezTo>
                  <a:cubicBezTo>
                    <a:pt x="694254" y="3638126"/>
                    <a:pt x="307094" y="3708315"/>
                    <a:pt x="21738" y="3659385"/>
                  </a:cubicBezTo>
                  <a:cubicBezTo>
                    <a:pt x="50757" y="3348709"/>
                    <a:pt x="42617" y="3117853"/>
                    <a:pt x="21738" y="2832479"/>
                  </a:cubicBezTo>
                  <a:cubicBezTo>
                    <a:pt x="0" y="2547105"/>
                    <a:pt x="41202" y="2326031"/>
                    <a:pt x="21738" y="1861712"/>
                  </a:cubicBezTo>
                  <a:cubicBezTo>
                    <a:pt x="1524" y="1397392"/>
                    <a:pt x="31293" y="1230576"/>
                    <a:pt x="21738" y="1034806"/>
                  </a:cubicBezTo>
                  <a:cubicBezTo>
                    <a:pt x="12183" y="839035"/>
                    <a:pt x="12301" y="416321"/>
                    <a:pt x="21856" y="64038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FFFF9E">
                    <a:alpha val="100000"/>
                  </a:srgbClr>
                </a:gs>
                <a:gs pos="50000">
                  <a:srgbClr val="FFFFC4">
                    <a:alpha val="100000"/>
                  </a:srgbClr>
                </a:gs>
                <a:gs pos="100000">
                  <a:srgbClr val="FFFFE3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name="Freeform 12" id="12"/>
            <p:cNvSpPr/>
            <p:nvPr/>
          </p:nvSpPr>
          <p:spPr>
            <a:xfrm flipH="false" flipV="false" rot="0">
              <a:off x="-23368" y="-27305"/>
              <a:ext cx="15839973" cy="3683804"/>
            </a:xfrm>
            <a:custGeom>
              <a:avLst/>
              <a:gdLst/>
              <a:ahLst/>
              <a:cxnLst/>
              <a:rect r="r" b="b" t="t" l="l"/>
              <a:pathLst>
                <a:path h="3683804" w="15839973">
                  <a:moveTo>
                    <a:pt x="33985" y="27305"/>
                  </a:moveTo>
                  <a:cubicBezTo>
                    <a:pt x="89664" y="32653"/>
                    <a:pt x="160089" y="28740"/>
                    <a:pt x="240305" y="24384"/>
                  </a:cubicBezTo>
                  <a:cubicBezTo>
                    <a:pt x="342226" y="18923"/>
                    <a:pt x="458893" y="12573"/>
                    <a:pt x="576858" y="23495"/>
                  </a:cubicBezTo>
                  <a:cubicBezTo>
                    <a:pt x="588772" y="24638"/>
                    <a:pt x="600805" y="25908"/>
                    <a:pt x="612719" y="27435"/>
                  </a:cubicBezTo>
                  <a:cubicBezTo>
                    <a:pt x="761827" y="46347"/>
                    <a:pt x="910816" y="38783"/>
                    <a:pt x="1034325" y="32392"/>
                  </a:cubicBezTo>
                  <a:cubicBezTo>
                    <a:pt x="1092717" y="29392"/>
                    <a:pt x="1145683" y="26670"/>
                    <a:pt x="1190038" y="27305"/>
                  </a:cubicBezTo>
                  <a:cubicBezTo>
                    <a:pt x="1246779" y="28088"/>
                    <a:pt x="1315317" y="27566"/>
                    <a:pt x="1393055" y="26924"/>
                  </a:cubicBezTo>
                  <a:cubicBezTo>
                    <a:pt x="1494387" y="26162"/>
                    <a:pt x="1611290" y="25273"/>
                    <a:pt x="1737394" y="26924"/>
                  </a:cubicBezTo>
                  <a:cubicBezTo>
                    <a:pt x="1747657" y="27051"/>
                    <a:pt x="1758038" y="27178"/>
                    <a:pt x="1768419" y="27435"/>
                  </a:cubicBezTo>
                  <a:cubicBezTo>
                    <a:pt x="1860785" y="29001"/>
                    <a:pt x="2008949" y="27827"/>
                    <a:pt x="2187311" y="26416"/>
                  </a:cubicBezTo>
                  <a:cubicBezTo>
                    <a:pt x="2456860" y="24384"/>
                    <a:pt x="2795301" y="21844"/>
                    <a:pt x="3114867" y="27051"/>
                  </a:cubicBezTo>
                  <a:cubicBezTo>
                    <a:pt x="3121709" y="27178"/>
                    <a:pt x="3128551" y="27305"/>
                    <a:pt x="3135393" y="27435"/>
                  </a:cubicBezTo>
                  <a:lnTo>
                    <a:pt x="3135275" y="38261"/>
                  </a:lnTo>
                  <a:lnTo>
                    <a:pt x="3135393" y="27435"/>
                  </a:lnTo>
                  <a:cubicBezTo>
                    <a:pt x="3450005" y="33044"/>
                    <a:pt x="3602887" y="31218"/>
                    <a:pt x="3766150" y="29261"/>
                  </a:cubicBezTo>
                  <a:cubicBezTo>
                    <a:pt x="3881165" y="27827"/>
                    <a:pt x="4001371" y="26416"/>
                    <a:pt x="4186812" y="27435"/>
                  </a:cubicBezTo>
                  <a:lnTo>
                    <a:pt x="4186812" y="38261"/>
                  </a:lnTo>
                  <a:lnTo>
                    <a:pt x="4186812" y="27435"/>
                  </a:lnTo>
                  <a:cubicBezTo>
                    <a:pt x="4375673" y="28479"/>
                    <a:pt x="4483964" y="32522"/>
                    <a:pt x="4556277" y="35131"/>
                  </a:cubicBezTo>
                  <a:cubicBezTo>
                    <a:pt x="4592374" y="36435"/>
                    <a:pt x="4619387" y="37478"/>
                    <a:pt x="4642745" y="37609"/>
                  </a:cubicBezTo>
                  <a:cubicBezTo>
                    <a:pt x="4683679" y="37870"/>
                    <a:pt x="4713996" y="35391"/>
                    <a:pt x="4763777" y="27566"/>
                  </a:cubicBezTo>
                  <a:lnTo>
                    <a:pt x="4765192" y="38261"/>
                  </a:lnTo>
                  <a:lnTo>
                    <a:pt x="4763777" y="27566"/>
                  </a:lnTo>
                  <a:cubicBezTo>
                    <a:pt x="4818984" y="19050"/>
                    <a:pt x="4958418" y="25527"/>
                    <a:pt x="5120029" y="33174"/>
                  </a:cubicBezTo>
                  <a:cubicBezTo>
                    <a:pt x="5351948" y="44260"/>
                    <a:pt x="5631288" y="57564"/>
                    <a:pt x="5786648" y="32783"/>
                  </a:cubicBezTo>
                  <a:cubicBezTo>
                    <a:pt x="5796675" y="31218"/>
                    <a:pt x="5805994" y="29392"/>
                    <a:pt x="5814842" y="27566"/>
                  </a:cubicBezTo>
                  <a:cubicBezTo>
                    <a:pt x="5946490" y="0"/>
                    <a:pt x="6166140" y="9017"/>
                    <a:pt x="6424601" y="19558"/>
                  </a:cubicBezTo>
                  <a:cubicBezTo>
                    <a:pt x="6656400" y="29001"/>
                    <a:pt x="6920287" y="40087"/>
                    <a:pt x="7183350" y="27305"/>
                  </a:cubicBezTo>
                  <a:cubicBezTo>
                    <a:pt x="7496427" y="12446"/>
                    <a:pt x="7675851" y="21717"/>
                    <a:pt x="7808798" y="28479"/>
                  </a:cubicBezTo>
                  <a:cubicBezTo>
                    <a:pt x="7887008" y="32653"/>
                    <a:pt x="7948586" y="35783"/>
                    <a:pt x="8011815" y="32783"/>
                  </a:cubicBezTo>
                  <a:cubicBezTo>
                    <a:pt x="8033049" y="31740"/>
                    <a:pt x="8054400" y="30044"/>
                    <a:pt x="8076577" y="27305"/>
                  </a:cubicBezTo>
                  <a:cubicBezTo>
                    <a:pt x="8220730" y="10541"/>
                    <a:pt x="8506323" y="17399"/>
                    <a:pt x="8732814" y="22987"/>
                  </a:cubicBezTo>
                  <a:cubicBezTo>
                    <a:pt x="8827304" y="25273"/>
                    <a:pt x="8911649" y="27305"/>
                    <a:pt x="8971457" y="27305"/>
                  </a:cubicBezTo>
                  <a:lnTo>
                    <a:pt x="8971457" y="38130"/>
                  </a:lnTo>
                  <a:lnTo>
                    <a:pt x="8971457" y="27305"/>
                  </a:lnTo>
                  <a:cubicBezTo>
                    <a:pt x="9028316" y="27305"/>
                    <a:pt x="9103932" y="29131"/>
                    <a:pt x="9192051" y="31087"/>
                  </a:cubicBezTo>
                  <a:cubicBezTo>
                    <a:pt x="9315323" y="33957"/>
                    <a:pt x="9463134" y="37478"/>
                    <a:pt x="9618611" y="37478"/>
                  </a:cubicBezTo>
                  <a:cubicBezTo>
                    <a:pt x="9751203" y="37478"/>
                    <a:pt x="9889458" y="34870"/>
                    <a:pt x="10022640" y="27305"/>
                  </a:cubicBezTo>
                  <a:cubicBezTo>
                    <a:pt x="10254794" y="14478"/>
                    <a:pt x="10518091" y="19685"/>
                    <a:pt x="10759093" y="24638"/>
                  </a:cubicBezTo>
                  <a:cubicBezTo>
                    <a:pt x="10935686" y="28218"/>
                    <a:pt x="11100246" y="31609"/>
                    <a:pt x="11232249" y="27305"/>
                  </a:cubicBezTo>
                  <a:lnTo>
                    <a:pt x="11232485" y="38130"/>
                  </a:lnTo>
                  <a:lnTo>
                    <a:pt x="11232249" y="27305"/>
                  </a:lnTo>
                  <a:cubicBezTo>
                    <a:pt x="11411791" y="21590"/>
                    <a:pt x="11630615" y="23368"/>
                    <a:pt x="11871853" y="25527"/>
                  </a:cubicBezTo>
                  <a:cubicBezTo>
                    <a:pt x="12051514" y="27051"/>
                    <a:pt x="12243678" y="28740"/>
                    <a:pt x="12441739" y="27305"/>
                  </a:cubicBezTo>
                  <a:cubicBezTo>
                    <a:pt x="12617980" y="26162"/>
                    <a:pt x="12771806" y="29914"/>
                    <a:pt x="12918554" y="33565"/>
                  </a:cubicBezTo>
                  <a:cubicBezTo>
                    <a:pt x="13052680" y="36826"/>
                    <a:pt x="13180788" y="40087"/>
                    <a:pt x="13314915" y="39174"/>
                  </a:cubicBezTo>
                  <a:cubicBezTo>
                    <a:pt x="13421200" y="38391"/>
                    <a:pt x="13531026" y="35131"/>
                    <a:pt x="13650524" y="27305"/>
                  </a:cubicBezTo>
                  <a:lnTo>
                    <a:pt x="13651113" y="38130"/>
                  </a:lnTo>
                  <a:lnTo>
                    <a:pt x="13650524" y="27305"/>
                  </a:lnTo>
                  <a:cubicBezTo>
                    <a:pt x="13808714" y="17272"/>
                    <a:pt x="13998284" y="28218"/>
                    <a:pt x="14224422" y="41652"/>
                  </a:cubicBezTo>
                  <a:cubicBezTo>
                    <a:pt x="14562391" y="61738"/>
                    <a:pt x="14983289" y="86780"/>
                    <a:pt x="15507170" y="52477"/>
                  </a:cubicBezTo>
                  <a:cubicBezTo>
                    <a:pt x="15603310" y="46217"/>
                    <a:pt x="15702873" y="37870"/>
                    <a:pt x="15805974" y="27178"/>
                  </a:cubicBezTo>
                  <a:cubicBezTo>
                    <a:pt x="15811282" y="26670"/>
                    <a:pt x="15816001" y="30827"/>
                    <a:pt x="15816606" y="36565"/>
                  </a:cubicBezTo>
                  <a:cubicBezTo>
                    <a:pt x="15832226" y="161775"/>
                    <a:pt x="15826512" y="359111"/>
                    <a:pt x="15820923" y="553186"/>
                  </a:cubicBezTo>
                  <a:cubicBezTo>
                    <a:pt x="15816987" y="691047"/>
                    <a:pt x="15813288" y="827343"/>
                    <a:pt x="15816606" y="936380"/>
                  </a:cubicBezTo>
                  <a:cubicBezTo>
                    <a:pt x="15820796" y="1061720"/>
                    <a:pt x="15818764" y="1187191"/>
                    <a:pt x="15816478" y="1323618"/>
                  </a:cubicBezTo>
                  <a:cubicBezTo>
                    <a:pt x="15814113" y="1475435"/>
                    <a:pt x="15811635" y="1640816"/>
                    <a:pt x="15816606" y="1835282"/>
                  </a:cubicBezTo>
                  <a:lnTo>
                    <a:pt x="15806798" y="1835543"/>
                  </a:lnTo>
                  <a:lnTo>
                    <a:pt x="15816606" y="1835282"/>
                  </a:lnTo>
                  <a:cubicBezTo>
                    <a:pt x="15820669" y="1985795"/>
                    <a:pt x="15814348" y="2105135"/>
                    <a:pt x="15808687" y="2219259"/>
                  </a:cubicBezTo>
                  <a:cubicBezTo>
                    <a:pt x="15803378" y="2324253"/>
                    <a:pt x="15798306" y="2424681"/>
                    <a:pt x="15801255" y="2541283"/>
                  </a:cubicBezTo>
                  <a:cubicBezTo>
                    <a:pt x="15803025" y="2610148"/>
                    <a:pt x="15807507" y="2684752"/>
                    <a:pt x="15816606" y="2769269"/>
                  </a:cubicBezTo>
                  <a:cubicBezTo>
                    <a:pt x="15839973" y="2973778"/>
                    <a:pt x="15831336" y="3087641"/>
                    <a:pt x="15821811" y="3211416"/>
                  </a:cubicBezTo>
                  <a:cubicBezTo>
                    <a:pt x="15813641" y="3320714"/>
                    <a:pt x="15805383" y="3437576"/>
                    <a:pt x="15816606" y="3632825"/>
                  </a:cubicBezTo>
                  <a:cubicBezTo>
                    <a:pt x="15816860" y="3635955"/>
                    <a:pt x="15815764" y="3638955"/>
                    <a:pt x="15813759" y="3641173"/>
                  </a:cubicBezTo>
                  <a:cubicBezTo>
                    <a:pt x="15811753" y="3643390"/>
                    <a:pt x="15809042" y="3644561"/>
                    <a:pt x="15806329" y="3644433"/>
                  </a:cubicBezTo>
                  <a:cubicBezTo>
                    <a:pt x="15539964" y="3630739"/>
                    <a:pt x="15364549" y="3642347"/>
                    <a:pt x="15204826" y="3652816"/>
                  </a:cubicBezTo>
                  <a:cubicBezTo>
                    <a:pt x="15071763" y="3661453"/>
                    <a:pt x="14949432" y="3669326"/>
                    <a:pt x="14794781" y="3661579"/>
                  </a:cubicBezTo>
                  <a:cubicBezTo>
                    <a:pt x="14734383" y="3658531"/>
                    <a:pt x="14669148" y="3653071"/>
                    <a:pt x="14596364" y="3644433"/>
                  </a:cubicBezTo>
                  <a:lnTo>
                    <a:pt x="14597427" y="3633608"/>
                  </a:lnTo>
                  <a:lnTo>
                    <a:pt x="14596364" y="3644433"/>
                  </a:lnTo>
                  <a:cubicBezTo>
                    <a:pt x="14239875" y="3600610"/>
                    <a:pt x="14116720" y="3611435"/>
                    <a:pt x="13932224" y="3627608"/>
                  </a:cubicBezTo>
                  <a:cubicBezTo>
                    <a:pt x="13867814" y="3633217"/>
                    <a:pt x="13795974" y="3639607"/>
                    <a:pt x="13704198" y="3644433"/>
                  </a:cubicBezTo>
                  <a:cubicBezTo>
                    <a:pt x="13702311" y="3644561"/>
                    <a:pt x="13700305" y="3644688"/>
                    <a:pt x="13698417" y="3644688"/>
                  </a:cubicBezTo>
                  <a:cubicBezTo>
                    <a:pt x="13696530" y="3644688"/>
                    <a:pt x="13694644" y="3644942"/>
                    <a:pt x="13692638" y="3644942"/>
                  </a:cubicBezTo>
                  <a:cubicBezTo>
                    <a:pt x="13343108" y="3663104"/>
                    <a:pt x="13050909" y="3677962"/>
                    <a:pt x="12808611" y="3644303"/>
                  </a:cubicBezTo>
                  <a:cubicBezTo>
                    <a:pt x="12687815" y="3627086"/>
                    <a:pt x="12526203" y="3635695"/>
                    <a:pt x="12363412" y="3644433"/>
                  </a:cubicBezTo>
                  <a:cubicBezTo>
                    <a:pt x="12201564" y="3652943"/>
                    <a:pt x="12038656" y="3661453"/>
                    <a:pt x="11916561" y="3644561"/>
                  </a:cubicBezTo>
                  <a:cubicBezTo>
                    <a:pt x="11915972" y="3644433"/>
                    <a:pt x="11915382" y="3644433"/>
                    <a:pt x="11914793" y="3644303"/>
                  </a:cubicBezTo>
                  <a:cubicBezTo>
                    <a:pt x="11801428" y="3627869"/>
                    <a:pt x="11647839" y="3637651"/>
                    <a:pt x="11491889" y="3647482"/>
                  </a:cubicBezTo>
                  <a:cubicBezTo>
                    <a:pt x="11334878" y="3657261"/>
                    <a:pt x="11175626" y="3667167"/>
                    <a:pt x="11056009" y="3650276"/>
                  </a:cubicBezTo>
                  <a:cubicBezTo>
                    <a:pt x="11043742" y="3648498"/>
                    <a:pt x="11031827" y="3646466"/>
                    <a:pt x="11020385" y="3644172"/>
                  </a:cubicBezTo>
                  <a:cubicBezTo>
                    <a:pt x="10792004" y="3596176"/>
                    <a:pt x="10276146" y="3610783"/>
                    <a:pt x="9813606" y="3644303"/>
                  </a:cubicBezTo>
                  <a:lnTo>
                    <a:pt x="9813016" y="3633477"/>
                  </a:lnTo>
                  <a:lnTo>
                    <a:pt x="9813606" y="3644303"/>
                  </a:lnTo>
                  <a:cubicBezTo>
                    <a:pt x="9539221" y="3663611"/>
                    <a:pt x="9345051" y="3656499"/>
                    <a:pt x="9158785" y="3649515"/>
                  </a:cubicBezTo>
                  <a:cubicBezTo>
                    <a:pt x="9030558" y="3644688"/>
                    <a:pt x="8906223" y="3639999"/>
                    <a:pt x="8761716" y="3644303"/>
                  </a:cubicBezTo>
                  <a:cubicBezTo>
                    <a:pt x="8659441" y="3647229"/>
                    <a:pt x="8589723" y="3650404"/>
                    <a:pt x="8535931" y="3652816"/>
                  </a:cubicBezTo>
                  <a:cubicBezTo>
                    <a:pt x="8502312" y="3654341"/>
                    <a:pt x="8474826" y="3655610"/>
                    <a:pt x="8449699" y="3656246"/>
                  </a:cubicBezTo>
                  <a:cubicBezTo>
                    <a:pt x="8375146" y="3658404"/>
                    <a:pt x="8320410" y="3656246"/>
                    <a:pt x="8182274" y="3644172"/>
                  </a:cubicBezTo>
                  <a:cubicBezTo>
                    <a:pt x="8060063" y="3633217"/>
                    <a:pt x="7926290" y="3638955"/>
                    <a:pt x="7784379" y="3645069"/>
                  </a:cubicBezTo>
                  <a:cubicBezTo>
                    <a:pt x="7627014" y="3651673"/>
                    <a:pt x="7459622" y="3658659"/>
                    <a:pt x="7288456" y="3644172"/>
                  </a:cubicBezTo>
                  <a:cubicBezTo>
                    <a:pt x="7100892" y="3627739"/>
                    <a:pt x="6836297" y="3633999"/>
                    <a:pt x="6581612" y="3640129"/>
                  </a:cubicBezTo>
                  <a:cubicBezTo>
                    <a:pt x="6398059" y="3644561"/>
                    <a:pt x="6219578" y="3648625"/>
                    <a:pt x="6079672" y="3644172"/>
                  </a:cubicBezTo>
                  <a:lnTo>
                    <a:pt x="6079908" y="3633347"/>
                  </a:lnTo>
                  <a:lnTo>
                    <a:pt x="6079672" y="3644172"/>
                  </a:lnTo>
                  <a:cubicBezTo>
                    <a:pt x="5997805" y="3641564"/>
                    <a:pt x="5927970" y="3638304"/>
                    <a:pt x="5865213" y="3635303"/>
                  </a:cubicBezTo>
                  <a:cubicBezTo>
                    <a:pt x="5814016" y="3632956"/>
                    <a:pt x="5767538" y="3630739"/>
                    <a:pt x="5723183" y="3629304"/>
                  </a:cubicBezTo>
                  <a:cubicBezTo>
                    <a:pt x="5600736" y="3625261"/>
                    <a:pt x="5493624" y="3626826"/>
                    <a:pt x="5344870" y="3644172"/>
                  </a:cubicBezTo>
                  <a:cubicBezTo>
                    <a:pt x="5236343" y="3656499"/>
                    <a:pt x="5086292" y="3647355"/>
                    <a:pt x="4910171" y="3636477"/>
                  </a:cubicBezTo>
                  <a:cubicBezTo>
                    <a:pt x="4654778" y="3620565"/>
                    <a:pt x="4342997" y="3601262"/>
                    <a:pt x="4017887" y="3639216"/>
                  </a:cubicBezTo>
                  <a:cubicBezTo>
                    <a:pt x="4004556" y="3640782"/>
                    <a:pt x="3991226" y="3642477"/>
                    <a:pt x="3977896" y="3644172"/>
                  </a:cubicBezTo>
                  <a:cubicBezTo>
                    <a:pt x="3667414" y="3683804"/>
                    <a:pt x="3472182" y="3669961"/>
                    <a:pt x="3258194" y="3654975"/>
                  </a:cubicBezTo>
                  <a:cubicBezTo>
                    <a:pt x="3080775" y="3642477"/>
                    <a:pt x="2890498" y="3628651"/>
                    <a:pt x="2610215" y="3644303"/>
                  </a:cubicBezTo>
                  <a:cubicBezTo>
                    <a:pt x="2300204" y="3661072"/>
                    <a:pt x="2154399" y="3649768"/>
                    <a:pt x="2027351" y="3639738"/>
                  </a:cubicBezTo>
                  <a:cubicBezTo>
                    <a:pt x="1929677" y="3631912"/>
                    <a:pt x="1843562" y="3625000"/>
                    <a:pt x="1701887" y="3632956"/>
                  </a:cubicBezTo>
                  <a:cubicBezTo>
                    <a:pt x="1659774" y="3635303"/>
                    <a:pt x="1612706" y="3638955"/>
                    <a:pt x="1558914" y="3644303"/>
                  </a:cubicBezTo>
                  <a:cubicBezTo>
                    <a:pt x="1338320" y="3665643"/>
                    <a:pt x="1068299" y="3651166"/>
                    <a:pt x="807361" y="3636999"/>
                  </a:cubicBezTo>
                  <a:cubicBezTo>
                    <a:pt x="561405" y="3623435"/>
                    <a:pt x="323824" y="3610392"/>
                    <a:pt x="141687" y="3628521"/>
                  </a:cubicBezTo>
                  <a:cubicBezTo>
                    <a:pt x="103466" y="3632304"/>
                    <a:pt x="67841" y="3637390"/>
                    <a:pt x="35165" y="3644172"/>
                  </a:cubicBezTo>
                  <a:cubicBezTo>
                    <a:pt x="32216" y="3644816"/>
                    <a:pt x="29149" y="3643912"/>
                    <a:pt x="26907" y="3641694"/>
                  </a:cubicBezTo>
                  <a:cubicBezTo>
                    <a:pt x="24666" y="3639477"/>
                    <a:pt x="23368" y="3636347"/>
                    <a:pt x="23486" y="3633086"/>
                  </a:cubicBezTo>
                  <a:cubicBezTo>
                    <a:pt x="27143" y="3524962"/>
                    <a:pt x="24902" y="3374058"/>
                    <a:pt x="22606" y="3219242"/>
                  </a:cubicBezTo>
                  <a:cubicBezTo>
                    <a:pt x="20066" y="3057512"/>
                    <a:pt x="17526" y="2891609"/>
                    <a:pt x="21971" y="2767052"/>
                  </a:cubicBezTo>
                  <a:cubicBezTo>
                    <a:pt x="22352" y="2755705"/>
                    <a:pt x="22860" y="2744749"/>
                    <a:pt x="23368" y="2734054"/>
                  </a:cubicBezTo>
                  <a:lnTo>
                    <a:pt x="33159" y="2734576"/>
                  </a:lnTo>
                  <a:lnTo>
                    <a:pt x="23368" y="2734054"/>
                  </a:lnTo>
                  <a:cubicBezTo>
                    <a:pt x="24902" y="2700404"/>
                    <a:pt x="26789" y="2665710"/>
                    <a:pt x="28559" y="2630234"/>
                  </a:cubicBezTo>
                  <a:cubicBezTo>
                    <a:pt x="30564" y="2592932"/>
                    <a:pt x="32452" y="2554717"/>
                    <a:pt x="34339" y="2515719"/>
                  </a:cubicBezTo>
                  <a:cubicBezTo>
                    <a:pt x="43068" y="2328948"/>
                    <a:pt x="47669" y="2123265"/>
                    <a:pt x="23368" y="1908973"/>
                  </a:cubicBezTo>
                  <a:lnTo>
                    <a:pt x="33159" y="1907669"/>
                  </a:lnTo>
                  <a:lnTo>
                    <a:pt x="23368" y="1908973"/>
                  </a:lnTo>
                  <a:cubicBezTo>
                    <a:pt x="0" y="1717246"/>
                    <a:pt x="7493" y="1557734"/>
                    <a:pt x="15367" y="1391179"/>
                  </a:cubicBezTo>
                  <a:cubicBezTo>
                    <a:pt x="19939" y="1292967"/>
                    <a:pt x="24548" y="1192278"/>
                    <a:pt x="23368" y="1080763"/>
                  </a:cubicBezTo>
                  <a:lnTo>
                    <a:pt x="33159" y="1080632"/>
                  </a:lnTo>
                  <a:lnTo>
                    <a:pt x="23368" y="1080763"/>
                  </a:lnTo>
                  <a:cubicBezTo>
                    <a:pt x="22352" y="999116"/>
                    <a:pt x="19304" y="902209"/>
                    <a:pt x="15875" y="799563"/>
                  </a:cubicBezTo>
                  <a:cubicBezTo>
                    <a:pt x="12192" y="684526"/>
                    <a:pt x="8255" y="562186"/>
                    <a:pt x="6858" y="446497"/>
                  </a:cubicBezTo>
                  <a:cubicBezTo>
                    <a:pt x="4953" y="285681"/>
                    <a:pt x="7874" y="136472"/>
                    <a:pt x="23486" y="36435"/>
                  </a:cubicBezTo>
                  <a:cubicBezTo>
                    <a:pt x="24312" y="30827"/>
                    <a:pt x="28912" y="26924"/>
                    <a:pt x="33985" y="27305"/>
                  </a:cubicBezTo>
                  <a:moveTo>
                    <a:pt x="32333" y="48956"/>
                  </a:moveTo>
                  <a:lnTo>
                    <a:pt x="33159" y="38130"/>
                  </a:lnTo>
                  <a:lnTo>
                    <a:pt x="42832" y="39826"/>
                  </a:lnTo>
                  <a:cubicBezTo>
                    <a:pt x="28676" y="137907"/>
                    <a:pt x="25845" y="285420"/>
                    <a:pt x="27733" y="446497"/>
                  </a:cubicBezTo>
                  <a:cubicBezTo>
                    <a:pt x="29030" y="561925"/>
                    <a:pt x="32687" y="684004"/>
                    <a:pt x="36108" y="799041"/>
                  </a:cubicBezTo>
                  <a:cubicBezTo>
                    <a:pt x="39175" y="901556"/>
                    <a:pt x="42124" y="998724"/>
                    <a:pt x="43068" y="1080763"/>
                  </a:cubicBezTo>
                  <a:cubicBezTo>
                    <a:pt x="44366" y="1193060"/>
                    <a:pt x="39883" y="1294272"/>
                    <a:pt x="35636" y="1392483"/>
                  </a:cubicBezTo>
                  <a:cubicBezTo>
                    <a:pt x="28440" y="1559038"/>
                    <a:pt x="21336" y="1716855"/>
                    <a:pt x="42950" y="1906495"/>
                  </a:cubicBezTo>
                  <a:cubicBezTo>
                    <a:pt x="67369" y="2122743"/>
                    <a:pt x="62768" y="2329991"/>
                    <a:pt x="54039" y="2517154"/>
                  </a:cubicBezTo>
                  <a:cubicBezTo>
                    <a:pt x="52269" y="2556282"/>
                    <a:pt x="50264" y="2594497"/>
                    <a:pt x="48259" y="2631799"/>
                  </a:cubicBezTo>
                  <a:cubicBezTo>
                    <a:pt x="46371" y="2667275"/>
                    <a:pt x="44602" y="2701838"/>
                    <a:pt x="43068" y="2735489"/>
                  </a:cubicBezTo>
                  <a:cubicBezTo>
                    <a:pt x="42596" y="2746053"/>
                    <a:pt x="42124" y="2756879"/>
                    <a:pt x="41770" y="2768225"/>
                  </a:cubicBezTo>
                  <a:cubicBezTo>
                    <a:pt x="37642" y="2892131"/>
                    <a:pt x="40001" y="3057382"/>
                    <a:pt x="42360" y="3219242"/>
                  </a:cubicBezTo>
                  <a:cubicBezTo>
                    <a:pt x="44602" y="3373798"/>
                    <a:pt x="46725" y="3525354"/>
                    <a:pt x="43068" y="3634130"/>
                  </a:cubicBezTo>
                  <a:lnTo>
                    <a:pt x="33277" y="3633738"/>
                  </a:lnTo>
                  <a:lnTo>
                    <a:pt x="31508" y="3623043"/>
                  </a:lnTo>
                  <a:cubicBezTo>
                    <a:pt x="65010" y="3616131"/>
                    <a:pt x="101225" y="3610914"/>
                    <a:pt x="139917" y="3607001"/>
                  </a:cubicBezTo>
                  <a:cubicBezTo>
                    <a:pt x="323706" y="3588741"/>
                    <a:pt x="562938" y="3601914"/>
                    <a:pt x="808305" y="3615479"/>
                  </a:cubicBezTo>
                  <a:cubicBezTo>
                    <a:pt x="1069596" y="3629825"/>
                    <a:pt x="1338202" y="3644561"/>
                    <a:pt x="1557144" y="3622913"/>
                  </a:cubicBezTo>
                  <a:lnTo>
                    <a:pt x="1557970" y="3633738"/>
                  </a:lnTo>
                  <a:lnTo>
                    <a:pt x="1557144" y="3622913"/>
                  </a:lnTo>
                  <a:cubicBezTo>
                    <a:pt x="1611054" y="3617565"/>
                    <a:pt x="1658476" y="3613913"/>
                    <a:pt x="1700825" y="3611566"/>
                  </a:cubicBezTo>
                  <a:cubicBezTo>
                    <a:pt x="1843680" y="3603610"/>
                    <a:pt x="1930738" y="3610522"/>
                    <a:pt x="2028649" y="3618348"/>
                  </a:cubicBezTo>
                  <a:cubicBezTo>
                    <a:pt x="2155107" y="3628391"/>
                    <a:pt x="2300085" y="3639999"/>
                    <a:pt x="2609035" y="3622913"/>
                  </a:cubicBezTo>
                  <a:lnTo>
                    <a:pt x="2609506" y="3633738"/>
                  </a:lnTo>
                  <a:lnTo>
                    <a:pt x="2609035" y="3622913"/>
                  </a:lnTo>
                  <a:cubicBezTo>
                    <a:pt x="2890498" y="3607262"/>
                    <a:pt x="3081719" y="3621087"/>
                    <a:pt x="3259256" y="3633869"/>
                  </a:cubicBezTo>
                  <a:cubicBezTo>
                    <a:pt x="3473007" y="3649260"/>
                    <a:pt x="3666823" y="3662849"/>
                    <a:pt x="3975419" y="3622913"/>
                  </a:cubicBezTo>
                  <a:lnTo>
                    <a:pt x="3976598" y="3633738"/>
                  </a:lnTo>
                  <a:lnTo>
                    <a:pt x="3975419" y="3622913"/>
                  </a:lnTo>
                  <a:cubicBezTo>
                    <a:pt x="3988867" y="3621217"/>
                    <a:pt x="4002197" y="3619522"/>
                    <a:pt x="4015645" y="3617956"/>
                  </a:cubicBezTo>
                  <a:cubicBezTo>
                    <a:pt x="4342525" y="3579872"/>
                    <a:pt x="4655839" y="3599306"/>
                    <a:pt x="4911114" y="3615218"/>
                  </a:cubicBezTo>
                  <a:cubicBezTo>
                    <a:pt x="5087943" y="3626173"/>
                    <a:pt x="5236107" y="3635434"/>
                    <a:pt x="5342629" y="3622913"/>
                  </a:cubicBezTo>
                  <a:lnTo>
                    <a:pt x="5343691" y="3633738"/>
                  </a:lnTo>
                  <a:lnTo>
                    <a:pt x="5342629" y="3622913"/>
                  </a:lnTo>
                  <a:cubicBezTo>
                    <a:pt x="5492326" y="3605435"/>
                    <a:pt x="5600382" y="3604001"/>
                    <a:pt x="5723537" y="3608044"/>
                  </a:cubicBezTo>
                  <a:cubicBezTo>
                    <a:pt x="5768127" y="3609479"/>
                    <a:pt x="5814605" y="3611696"/>
                    <a:pt x="5865802" y="3614044"/>
                  </a:cubicBezTo>
                  <a:cubicBezTo>
                    <a:pt x="5928559" y="3616913"/>
                    <a:pt x="5998276" y="3620174"/>
                    <a:pt x="6080026" y="3622913"/>
                  </a:cubicBezTo>
                  <a:cubicBezTo>
                    <a:pt x="6219342" y="3627478"/>
                    <a:pt x="6397115" y="3623174"/>
                    <a:pt x="6580903" y="3618869"/>
                  </a:cubicBezTo>
                  <a:cubicBezTo>
                    <a:pt x="6835235" y="3612740"/>
                    <a:pt x="7100892" y="3606479"/>
                    <a:pt x="7289753" y="3623043"/>
                  </a:cubicBezTo>
                  <a:lnTo>
                    <a:pt x="7288928" y="3633869"/>
                  </a:lnTo>
                  <a:lnTo>
                    <a:pt x="7289753" y="3623043"/>
                  </a:lnTo>
                  <a:cubicBezTo>
                    <a:pt x="7459622" y="3637912"/>
                    <a:pt x="7625716" y="3630739"/>
                    <a:pt x="7783317" y="3623956"/>
                  </a:cubicBezTo>
                  <a:cubicBezTo>
                    <a:pt x="7924993" y="3617826"/>
                    <a:pt x="8059944" y="3611957"/>
                    <a:pt x="8183571" y="3623043"/>
                  </a:cubicBezTo>
                  <a:lnTo>
                    <a:pt x="8182745" y="3633869"/>
                  </a:lnTo>
                  <a:lnTo>
                    <a:pt x="8183571" y="3623043"/>
                  </a:lnTo>
                  <a:cubicBezTo>
                    <a:pt x="8321472" y="3635303"/>
                    <a:pt x="8375264" y="3637521"/>
                    <a:pt x="8448873" y="3635303"/>
                  </a:cubicBezTo>
                  <a:cubicBezTo>
                    <a:pt x="8473882" y="3634521"/>
                    <a:pt x="8501132" y="3633347"/>
                    <a:pt x="8534870" y="3631782"/>
                  </a:cubicBezTo>
                  <a:cubicBezTo>
                    <a:pt x="8588662" y="3629304"/>
                    <a:pt x="8658497" y="3626043"/>
                    <a:pt x="8760890" y="3623043"/>
                  </a:cubicBezTo>
                  <a:lnTo>
                    <a:pt x="8761126" y="3633869"/>
                  </a:lnTo>
                  <a:lnTo>
                    <a:pt x="8760890" y="3623043"/>
                  </a:lnTo>
                  <a:cubicBezTo>
                    <a:pt x="8906104" y="3618739"/>
                    <a:pt x="9031029" y="3623435"/>
                    <a:pt x="9159138" y="3628391"/>
                  </a:cubicBezTo>
                  <a:cubicBezTo>
                    <a:pt x="9345404" y="3635564"/>
                    <a:pt x="9538631" y="3642868"/>
                    <a:pt x="9812073" y="3623043"/>
                  </a:cubicBezTo>
                  <a:cubicBezTo>
                    <a:pt x="10274022" y="3589524"/>
                    <a:pt x="10792477" y="3574655"/>
                    <a:pt x="11023806" y="3623174"/>
                  </a:cubicBezTo>
                  <a:lnTo>
                    <a:pt x="11021918" y="3633869"/>
                  </a:lnTo>
                  <a:lnTo>
                    <a:pt x="11023806" y="3623174"/>
                  </a:lnTo>
                  <a:cubicBezTo>
                    <a:pt x="11034894" y="3625521"/>
                    <a:pt x="11046336" y="3627478"/>
                    <a:pt x="11058251" y="3629304"/>
                  </a:cubicBezTo>
                  <a:cubicBezTo>
                    <a:pt x="11175626" y="3646340"/>
                    <a:pt x="11332755" y="3636347"/>
                    <a:pt x="11490473" y="3626304"/>
                  </a:cubicBezTo>
                  <a:cubicBezTo>
                    <a:pt x="11645714" y="3616391"/>
                    <a:pt x="11801428" y="3606349"/>
                    <a:pt x="11917033" y="3623174"/>
                  </a:cubicBezTo>
                  <a:lnTo>
                    <a:pt x="11915736" y="3633999"/>
                  </a:lnTo>
                  <a:lnTo>
                    <a:pt x="11917033" y="3623174"/>
                  </a:lnTo>
                  <a:cubicBezTo>
                    <a:pt x="11917623" y="3623304"/>
                    <a:pt x="11918213" y="3623304"/>
                    <a:pt x="11918685" y="3623435"/>
                  </a:cubicBezTo>
                  <a:cubicBezTo>
                    <a:pt x="12038655" y="3640520"/>
                    <a:pt x="12199676" y="3631912"/>
                    <a:pt x="12362113" y="3623174"/>
                  </a:cubicBezTo>
                  <a:cubicBezTo>
                    <a:pt x="12524315" y="3614435"/>
                    <a:pt x="12687932" y="3605566"/>
                    <a:pt x="12810733" y="3623174"/>
                  </a:cubicBezTo>
                  <a:lnTo>
                    <a:pt x="12809436" y="3633999"/>
                  </a:lnTo>
                  <a:lnTo>
                    <a:pt x="12810733" y="3623174"/>
                  </a:lnTo>
                  <a:cubicBezTo>
                    <a:pt x="13051027" y="3657134"/>
                    <a:pt x="13341220" y="3642347"/>
                    <a:pt x="13691340" y="3623695"/>
                  </a:cubicBezTo>
                  <a:cubicBezTo>
                    <a:pt x="13693228" y="3623565"/>
                    <a:pt x="13695113" y="3623435"/>
                    <a:pt x="13697119" y="3623435"/>
                  </a:cubicBezTo>
                  <a:cubicBezTo>
                    <a:pt x="13699125" y="3623435"/>
                    <a:pt x="13701012" y="3623174"/>
                    <a:pt x="13702900" y="3623174"/>
                  </a:cubicBezTo>
                  <a:lnTo>
                    <a:pt x="13703372" y="3633999"/>
                  </a:lnTo>
                  <a:lnTo>
                    <a:pt x="13702900" y="3623174"/>
                  </a:lnTo>
                  <a:cubicBezTo>
                    <a:pt x="13794323" y="3618348"/>
                    <a:pt x="13866044" y="3611957"/>
                    <a:pt x="13930336" y="3606349"/>
                  </a:cubicBezTo>
                  <a:cubicBezTo>
                    <a:pt x="14115894" y="3590045"/>
                    <a:pt x="14240348" y="3579220"/>
                    <a:pt x="14598252" y="3623174"/>
                  </a:cubicBezTo>
                  <a:cubicBezTo>
                    <a:pt x="14670564" y="3632043"/>
                    <a:pt x="14735445" y="3637651"/>
                    <a:pt x="14795488" y="3640651"/>
                  </a:cubicBezTo>
                  <a:cubicBezTo>
                    <a:pt x="14948961" y="3648498"/>
                    <a:pt x="15070347" y="3640520"/>
                    <a:pt x="15203409" y="3631652"/>
                  </a:cubicBezTo>
                  <a:cubicBezTo>
                    <a:pt x="15363252" y="3620957"/>
                    <a:pt x="15539492" y="3609218"/>
                    <a:pt x="15807036" y="3623043"/>
                  </a:cubicBezTo>
                  <a:lnTo>
                    <a:pt x="15806563" y="3633869"/>
                  </a:lnTo>
                  <a:lnTo>
                    <a:pt x="15796773" y="3634521"/>
                  </a:lnTo>
                  <a:cubicBezTo>
                    <a:pt x="15785448" y="3437837"/>
                    <a:pt x="15793822" y="3319670"/>
                    <a:pt x="15801610" y="3209981"/>
                  </a:cubicBezTo>
                  <a:cubicBezTo>
                    <a:pt x="15810338" y="3086858"/>
                    <a:pt x="15818509" y="2974561"/>
                    <a:pt x="15796773" y="2772138"/>
                  </a:cubicBezTo>
                  <a:lnTo>
                    <a:pt x="15806563" y="2770834"/>
                  </a:lnTo>
                  <a:lnTo>
                    <a:pt x="15796773" y="2772138"/>
                  </a:lnTo>
                  <a:cubicBezTo>
                    <a:pt x="15787688" y="2686970"/>
                    <a:pt x="15783088" y="2611844"/>
                    <a:pt x="15781319" y="2542196"/>
                  </a:cubicBezTo>
                  <a:cubicBezTo>
                    <a:pt x="15778371" y="2424681"/>
                    <a:pt x="15783442" y="2323340"/>
                    <a:pt x="15788750" y="2218346"/>
                  </a:cubicBezTo>
                  <a:cubicBezTo>
                    <a:pt x="15794531" y="2104353"/>
                    <a:pt x="15800430" y="1985795"/>
                    <a:pt x="15796655" y="1836195"/>
                  </a:cubicBezTo>
                  <a:cubicBezTo>
                    <a:pt x="15791699" y="1641207"/>
                    <a:pt x="15794177" y="1475304"/>
                    <a:pt x="15796535" y="1323618"/>
                  </a:cubicBezTo>
                  <a:cubicBezTo>
                    <a:pt x="15798659" y="1187061"/>
                    <a:pt x="15800546" y="1062112"/>
                    <a:pt x="15796655" y="937424"/>
                  </a:cubicBezTo>
                  <a:lnTo>
                    <a:pt x="15806445" y="937032"/>
                  </a:lnTo>
                  <a:lnTo>
                    <a:pt x="15796655" y="937424"/>
                  </a:lnTo>
                  <a:cubicBezTo>
                    <a:pt x="15793233" y="827474"/>
                    <a:pt x="15796890" y="690395"/>
                    <a:pt x="15800664" y="552795"/>
                  </a:cubicBezTo>
                  <a:cubicBezTo>
                    <a:pt x="15805856" y="357937"/>
                    <a:pt x="15811046" y="162688"/>
                    <a:pt x="15796773" y="39565"/>
                  </a:cubicBezTo>
                  <a:lnTo>
                    <a:pt x="15806563" y="38130"/>
                  </a:lnTo>
                  <a:lnTo>
                    <a:pt x="15807507" y="48956"/>
                  </a:lnTo>
                  <a:cubicBezTo>
                    <a:pt x="15704171" y="59651"/>
                    <a:pt x="15604372" y="67998"/>
                    <a:pt x="15507995" y="74259"/>
                  </a:cubicBezTo>
                  <a:cubicBezTo>
                    <a:pt x="14982934" y="108561"/>
                    <a:pt x="14561093" y="83519"/>
                    <a:pt x="14223123" y="63433"/>
                  </a:cubicBezTo>
                  <a:cubicBezTo>
                    <a:pt x="13996633" y="49999"/>
                    <a:pt x="13808243" y="38783"/>
                    <a:pt x="13651468" y="49086"/>
                  </a:cubicBezTo>
                  <a:cubicBezTo>
                    <a:pt x="13531615" y="56912"/>
                    <a:pt x="13421319" y="60173"/>
                    <a:pt x="13314795" y="60955"/>
                  </a:cubicBezTo>
                  <a:cubicBezTo>
                    <a:pt x="13180435" y="61868"/>
                    <a:pt x="13051971" y="58738"/>
                    <a:pt x="12917845" y="55347"/>
                  </a:cubicBezTo>
                  <a:cubicBezTo>
                    <a:pt x="12771098" y="51695"/>
                    <a:pt x="12617389" y="47913"/>
                    <a:pt x="12441622" y="49086"/>
                  </a:cubicBezTo>
                  <a:lnTo>
                    <a:pt x="12441504" y="38261"/>
                  </a:lnTo>
                  <a:lnTo>
                    <a:pt x="12441622" y="49086"/>
                  </a:lnTo>
                  <a:cubicBezTo>
                    <a:pt x="12243442" y="50391"/>
                    <a:pt x="12051042" y="48826"/>
                    <a:pt x="11871499" y="47260"/>
                  </a:cubicBezTo>
                  <a:cubicBezTo>
                    <a:pt x="11630025" y="45174"/>
                    <a:pt x="11411674" y="43217"/>
                    <a:pt x="11232603" y="49086"/>
                  </a:cubicBezTo>
                  <a:cubicBezTo>
                    <a:pt x="11100128" y="53390"/>
                    <a:pt x="10934978" y="49999"/>
                    <a:pt x="10758503" y="46347"/>
                  </a:cubicBezTo>
                  <a:cubicBezTo>
                    <a:pt x="10517383" y="41391"/>
                    <a:pt x="10254794" y="35913"/>
                    <a:pt x="10023465" y="49086"/>
                  </a:cubicBezTo>
                  <a:lnTo>
                    <a:pt x="10022993" y="38261"/>
                  </a:lnTo>
                  <a:lnTo>
                    <a:pt x="10023465" y="49086"/>
                  </a:lnTo>
                  <a:cubicBezTo>
                    <a:pt x="9889811" y="56651"/>
                    <a:pt x="9751322" y="59260"/>
                    <a:pt x="9618493" y="59260"/>
                  </a:cubicBezTo>
                  <a:cubicBezTo>
                    <a:pt x="9462779" y="59260"/>
                    <a:pt x="9314852" y="55869"/>
                    <a:pt x="9191579" y="52869"/>
                  </a:cubicBezTo>
                  <a:cubicBezTo>
                    <a:pt x="9103459" y="50782"/>
                    <a:pt x="9028080" y="49086"/>
                    <a:pt x="8971457" y="49086"/>
                  </a:cubicBezTo>
                  <a:cubicBezTo>
                    <a:pt x="8911413" y="49086"/>
                    <a:pt x="8826832" y="47000"/>
                    <a:pt x="8732343" y="44652"/>
                  </a:cubicBezTo>
                  <a:cubicBezTo>
                    <a:pt x="8505143" y="39043"/>
                    <a:pt x="8221084" y="32000"/>
                    <a:pt x="8078700" y="49086"/>
                  </a:cubicBezTo>
                  <a:lnTo>
                    <a:pt x="8077639" y="38261"/>
                  </a:lnTo>
                  <a:lnTo>
                    <a:pt x="8078700" y="49086"/>
                  </a:lnTo>
                  <a:cubicBezTo>
                    <a:pt x="8056051" y="51825"/>
                    <a:pt x="8034228" y="53521"/>
                    <a:pt x="8012640" y="54564"/>
                  </a:cubicBezTo>
                  <a:cubicBezTo>
                    <a:pt x="7948349" y="57695"/>
                    <a:pt x="7885828" y="54434"/>
                    <a:pt x="7807854" y="50260"/>
                  </a:cubicBezTo>
                  <a:cubicBezTo>
                    <a:pt x="7675261" y="43217"/>
                    <a:pt x="7496545" y="33826"/>
                    <a:pt x="7184292" y="49086"/>
                  </a:cubicBezTo>
                  <a:lnTo>
                    <a:pt x="7183821" y="38130"/>
                  </a:lnTo>
                  <a:lnTo>
                    <a:pt x="7184292" y="48956"/>
                  </a:lnTo>
                  <a:cubicBezTo>
                    <a:pt x="6920287" y="61868"/>
                    <a:pt x="6655575" y="50651"/>
                    <a:pt x="6424011" y="41000"/>
                  </a:cubicBezTo>
                  <a:cubicBezTo>
                    <a:pt x="6164252" y="30044"/>
                    <a:pt x="5947552" y="21209"/>
                    <a:pt x="5818734" y="48825"/>
                  </a:cubicBezTo>
                  <a:lnTo>
                    <a:pt x="5816847" y="38130"/>
                  </a:lnTo>
                  <a:lnTo>
                    <a:pt x="5818734" y="48825"/>
                  </a:lnTo>
                  <a:cubicBezTo>
                    <a:pt x="5809533" y="50782"/>
                    <a:pt x="5799742" y="52608"/>
                    <a:pt x="5789597" y="54173"/>
                  </a:cubicBezTo>
                  <a:cubicBezTo>
                    <a:pt x="5631996" y="79215"/>
                    <a:pt x="5350297" y="65781"/>
                    <a:pt x="5119322" y="54695"/>
                  </a:cubicBezTo>
                  <a:cubicBezTo>
                    <a:pt x="4956295" y="46869"/>
                    <a:pt x="4819574" y="40478"/>
                    <a:pt x="4766726" y="48825"/>
                  </a:cubicBezTo>
                  <a:cubicBezTo>
                    <a:pt x="4716119" y="56912"/>
                    <a:pt x="4684858" y="59390"/>
                    <a:pt x="4642863" y="59129"/>
                  </a:cubicBezTo>
                  <a:cubicBezTo>
                    <a:pt x="4619034" y="58999"/>
                    <a:pt x="4591902" y="57955"/>
                    <a:pt x="4555805" y="56651"/>
                  </a:cubicBezTo>
                  <a:cubicBezTo>
                    <a:pt x="4483729" y="54043"/>
                    <a:pt x="4375555" y="49999"/>
                    <a:pt x="4186930" y="48956"/>
                  </a:cubicBezTo>
                  <a:cubicBezTo>
                    <a:pt x="4001607" y="47912"/>
                    <a:pt x="3881519" y="49347"/>
                    <a:pt x="3766622" y="50782"/>
                  </a:cubicBezTo>
                  <a:cubicBezTo>
                    <a:pt x="3603122" y="52738"/>
                    <a:pt x="3450122" y="54564"/>
                    <a:pt x="3135275" y="48956"/>
                  </a:cubicBezTo>
                  <a:cubicBezTo>
                    <a:pt x="3128433" y="48825"/>
                    <a:pt x="3121591" y="48695"/>
                    <a:pt x="3114749" y="48565"/>
                  </a:cubicBezTo>
                  <a:cubicBezTo>
                    <a:pt x="2795419" y="43217"/>
                    <a:pt x="2457214" y="45826"/>
                    <a:pt x="2187665" y="47912"/>
                  </a:cubicBezTo>
                  <a:cubicBezTo>
                    <a:pt x="2009303" y="49347"/>
                    <a:pt x="1861021" y="50391"/>
                    <a:pt x="1768301" y="48956"/>
                  </a:cubicBezTo>
                  <a:lnTo>
                    <a:pt x="1768419" y="38130"/>
                  </a:lnTo>
                  <a:lnTo>
                    <a:pt x="1768301" y="48956"/>
                  </a:lnTo>
                  <a:cubicBezTo>
                    <a:pt x="1757920" y="48825"/>
                    <a:pt x="1747657" y="48565"/>
                    <a:pt x="1737394" y="48434"/>
                  </a:cubicBezTo>
                  <a:cubicBezTo>
                    <a:pt x="1611526" y="46739"/>
                    <a:pt x="1494859" y="47652"/>
                    <a:pt x="1393409" y="48434"/>
                  </a:cubicBezTo>
                  <a:cubicBezTo>
                    <a:pt x="1315671" y="49086"/>
                    <a:pt x="1246897" y="49608"/>
                    <a:pt x="1189920" y="48825"/>
                  </a:cubicBezTo>
                  <a:lnTo>
                    <a:pt x="1190038" y="38000"/>
                  </a:lnTo>
                  <a:lnTo>
                    <a:pt x="1189920" y="48825"/>
                  </a:lnTo>
                  <a:cubicBezTo>
                    <a:pt x="1146273" y="48304"/>
                    <a:pt x="1094015" y="50912"/>
                    <a:pt x="1035387" y="53912"/>
                  </a:cubicBezTo>
                  <a:cubicBezTo>
                    <a:pt x="911996" y="60303"/>
                    <a:pt x="761473" y="67998"/>
                    <a:pt x="610478" y="48695"/>
                  </a:cubicBezTo>
                  <a:lnTo>
                    <a:pt x="611658" y="37870"/>
                  </a:lnTo>
                  <a:lnTo>
                    <a:pt x="610478" y="48695"/>
                  </a:lnTo>
                  <a:cubicBezTo>
                    <a:pt x="598682" y="47260"/>
                    <a:pt x="586885" y="45956"/>
                    <a:pt x="575207" y="44782"/>
                  </a:cubicBezTo>
                  <a:cubicBezTo>
                    <a:pt x="458657" y="33957"/>
                    <a:pt x="343288" y="40348"/>
                    <a:pt x="241249" y="45956"/>
                  </a:cubicBezTo>
                  <a:cubicBezTo>
                    <a:pt x="161623" y="50391"/>
                    <a:pt x="89546" y="54434"/>
                    <a:pt x="32333" y="48956"/>
                  </a:cubicBezTo>
                  <a:close/>
                </a:path>
              </a:pathLst>
            </a:custGeom>
            <a:solidFill>
              <a:srgbClr val="0070C0"/>
            </a:solidFill>
          </p:spPr>
        </p:sp>
        <p:sp>
          <p:nvSpPr>
            <p:cNvPr name="Freeform 13" id="13"/>
            <p:cNvSpPr/>
            <p:nvPr/>
          </p:nvSpPr>
          <p:spPr>
            <a:xfrm flipH="false" flipV="false" rot="0">
              <a:off x="-12446" y="-37592"/>
              <a:ext cx="15836035" cy="3708315"/>
            </a:xfrm>
            <a:custGeom>
              <a:avLst/>
              <a:gdLst/>
              <a:ahLst/>
              <a:cxnLst/>
              <a:rect r="r" b="b" t="t" l="l"/>
              <a:pathLst>
                <a:path h="3708315" w="15836035">
                  <a:moveTo>
                    <a:pt x="23063" y="37592"/>
                  </a:moveTo>
                  <a:cubicBezTo>
                    <a:pt x="353482" y="67329"/>
                    <a:pt x="501055" y="73720"/>
                    <a:pt x="915347" y="37592"/>
                  </a:cubicBezTo>
                  <a:cubicBezTo>
                    <a:pt x="1140896" y="18415"/>
                    <a:pt x="1208607" y="27813"/>
                    <a:pt x="1269241" y="36322"/>
                  </a:cubicBezTo>
                  <a:cubicBezTo>
                    <a:pt x="1316781" y="43070"/>
                    <a:pt x="1359602" y="49330"/>
                    <a:pt x="1476269" y="39157"/>
                  </a:cubicBezTo>
                  <a:cubicBezTo>
                    <a:pt x="1481931" y="38635"/>
                    <a:pt x="1487712" y="38114"/>
                    <a:pt x="1493728" y="37592"/>
                  </a:cubicBezTo>
                  <a:cubicBezTo>
                    <a:pt x="1780146" y="11049"/>
                    <a:pt x="2255543" y="11811"/>
                    <a:pt x="2861999" y="37592"/>
                  </a:cubicBezTo>
                  <a:cubicBezTo>
                    <a:pt x="3180858" y="51548"/>
                    <a:pt x="3329139" y="41114"/>
                    <a:pt x="3441324" y="33274"/>
                  </a:cubicBezTo>
                  <a:cubicBezTo>
                    <a:pt x="3509743" y="28575"/>
                    <a:pt x="3565305" y="24765"/>
                    <a:pt x="3637971" y="27813"/>
                  </a:cubicBezTo>
                  <a:cubicBezTo>
                    <a:pt x="3672534" y="29337"/>
                    <a:pt x="3710991" y="32258"/>
                    <a:pt x="3756525" y="37592"/>
                  </a:cubicBezTo>
                  <a:lnTo>
                    <a:pt x="3755463" y="48417"/>
                  </a:lnTo>
                  <a:lnTo>
                    <a:pt x="3756525" y="37592"/>
                  </a:lnTo>
                  <a:cubicBezTo>
                    <a:pt x="3945859" y="59895"/>
                    <a:pt x="4149819" y="51939"/>
                    <a:pt x="4342101" y="44374"/>
                  </a:cubicBezTo>
                  <a:cubicBezTo>
                    <a:pt x="4449803" y="40201"/>
                    <a:pt x="4553848" y="36068"/>
                    <a:pt x="4649282" y="37592"/>
                  </a:cubicBezTo>
                  <a:lnTo>
                    <a:pt x="4649164" y="48417"/>
                  </a:lnTo>
                  <a:lnTo>
                    <a:pt x="4649282" y="37592"/>
                  </a:lnTo>
                  <a:cubicBezTo>
                    <a:pt x="4733155" y="38896"/>
                    <a:pt x="4868224" y="34671"/>
                    <a:pt x="5024409" y="29718"/>
                  </a:cubicBezTo>
                  <a:cubicBezTo>
                    <a:pt x="5237099" y="22987"/>
                    <a:pt x="5488836" y="15113"/>
                    <a:pt x="5702352" y="18415"/>
                  </a:cubicBezTo>
                  <a:cubicBezTo>
                    <a:pt x="5824327" y="20320"/>
                    <a:pt x="5934152" y="25908"/>
                    <a:pt x="6017436" y="37722"/>
                  </a:cubicBezTo>
                  <a:cubicBezTo>
                    <a:pt x="6194854" y="63417"/>
                    <a:pt x="6297719" y="53374"/>
                    <a:pt x="6405893" y="42940"/>
                  </a:cubicBezTo>
                  <a:cubicBezTo>
                    <a:pt x="6500264" y="33909"/>
                    <a:pt x="6598647" y="24638"/>
                    <a:pt x="6752945" y="37722"/>
                  </a:cubicBezTo>
                  <a:cubicBezTo>
                    <a:pt x="6893913" y="49983"/>
                    <a:pt x="7060479" y="42287"/>
                    <a:pt x="7250165" y="33528"/>
                  </a:cubicBezTo>
                  <a:cubicBezTo>
                    <a:pt x="7498363" y="22352"/>
                    <a:pt x="7785489" y="9398"/>
                    <a:pt x="8104112" y="36322"/>
                  </a:cubicBezTo>
                  <a:cubicBezTo>
                    <a:pt x="8109420" y="36830"/>
                    <a:pt x="8114729" y="37211"/>
                    <a:pt x="8120037" y="37722"/>
                  </a:cubicBezTo>
                  <a:cubicBezTo>
                    <a:pt x="8687447" y="89241"/>
                    <a:pt x="9195520" y="66416"/>
                    <a:pt x="9485360" y="37722"/>
                  </a:cubicBezTo>
                  <a:lnTo>
                    <a:pt x="9486186" y="48548"/>
                  </a:lnTo>
                  <a:lnTo>
                    <a:pt x="9485360" y="37722"/>
                  </a:lnTo>
                  <a:cubicBezTo>
                    <a:pt x="9624911" y="24257"/>
                    <a:pt x="9817902" y="32385"/>
                    <a:pt x="10006410" y="40461"/>
                  </a:cubicBezTo>
                  <a:cubicBezTo>
                    <a:pt x="10188783" y="48287"/>
                    <a:pt x="10366791" y="55982"/>
                    <a:pt x="10490536" y="43722"/>
                  </a:cubicBezTo>
                  <a:cubicBezTo>
                    <a:pt x="10506815" y="42157"/>
                    <a:pt x="10522150" y="40201"/>
                    <a:pt x="10536306" y="37853"/>
                  </a:cubicBezTo>
                  <a:lnTo>
                    <a:pt x="10537721" y="48548"/>
                  </a:lnTo>
                  <a:lnTo>
                    <a:pt x="10536306" y="37853"/>
                  </a:lnTo>
                  <a:cubicBezTo>
                    <a:pt x="10636694" y="21717"/>
                    <a:pt x="10784268" y="30480"/>
                    <a:pt x="10966170" y="41244"/>
                  </a:cubicBezTo>
                  <a:cubicBezTo>
                    <a:pt x="11219793" y="56504"/>
                    <a:pt x="11542309" y="75807"/>
                    <a:pt x="11903870" y="37853"/>
                  </a:cubicBezTo>
                  <a:lnTo>
                    <a:pt x="11904814" y="48678"/>
                  </a:lnTo>
                  <a:lnTo>
                    <a:pt x="11903870" y="37853"/>
                  </a:lnTo>
                  <a:cubicBezTo>
                    <a:pt x="12260832" y="1270"/>
                    <a:pt x="12388941" y="18288"/>
                    <a:pt x="12498411" y="32893"/>
                  </a:cubicBezTo>
                  <a:cubicBezTo>
                    <a:pt x="12579218" y="43852"/>
                    <a:pt x="12649289" y="53504"/>
                    <a:pt x="12796037" y="37983"/>
                  </a:cubicBezTo>
                  <a:cubicBezTo>
                    <a:pt x="12796626" y="37983"/>
                    <a:pt x="12797099" y="37853"/>
                    <a:pt x="12797689" y="37853"/>
                  </a:cubicBezTo>
                  <a:lnTo>
                    <a:pt x="12798632" y="48678"/>
                  </a:lnTo>
                  <a:lnTo>
                    <a:pt x="12797689" y="37853"/>
                  </a:lnTo>
                  <a:cubicBezTo>
                    <a:pt x="13146038" y="1905"/>
                    <a:pt x="13391640" y="2286"/>
                    <a:pt x="13693512" y="37853"/>
                  </a:cubicBezTo>
                  <a:lnTo>
                    <a:pt x="13692450" y="48678"/>
                  </a:lnTo>
                  <a:lnTo>
                    <a:pt x="13693512" y="37853"/>
                  </a:lnTo>
                  <a:cubicBezTo>
                    <a:pt x="13993968" y="74112"/>
                    <a:pt x="14567275" y="76459"/>
                    <a:pt x="14900762" y="37853"/>
                  </a:cubicBezTo>
                  <a:lnTo>
                    <a:pt x="14901824" y="48678"/>
                  </a:lnTo>
                  <a:lnTo>
                    <a:pt x="14900762" y="37853"/>
                  </a:lnTo>
                  <a:cubicBezTo>
                    <a:pt x="15235663" y="0"/>
                    <a:pt x="15355634" y="1270"/>
                    <a:pt x="15796349" y="37853"/>
                  </a:cubicBezTo>
                  <a:cubicBezTo>
                    <a:pt x="15801186" y="38244"/>
                    <a:pt x="15805079" y="42548"/>
                    <a:pt x="15805432" y="48026"/>
                  </a:cubicBezTo>
                  <a:cubicBezTo>
                    <a:pt x="15813810" y="188757"/>
                    <a:pt x="15808477" y="362485"/>
                    <a:pt x="15803426" y="530475"/>
                  </a:cubicBezTo>
                  <a:cubicBezTo>
                    <a:pt x="15798944" y="689596"/>
                    <a:pt x="15794579" y="843500"/>
                    <a:pt x="15801068" y="961014"/>
                  </a:cubicBezTo>
                  <a:cubicBezTo>
                    <a:pt x="15802129" y="981230"/>
                    <a:pt x="15803664" y="1000403"/>
                    <a:pt x="15805432" y="1018272"/>
                  </a:cubicBezTo>
                  <a:cubicBezTo>
                    <a:pt x="15830956" y="1252649"/>
                    <a:pt x="15836035" y="1671580"/>
                    <a:pt x="15805432" y="1955519"/>
                  </a:cubicBezTo>
                  <a:lnTo>
                    <a:pt x="15795641" y="1954345"/>
                  </a:lnTo>
                  <a:lnTo>
                    <a:pt x="15805432" y="1955519"/>
                  </a:lnTo>
                  <a:cubicBezTo>
                    <a:pt x="15786558" y="2143855"/>
                    <a:pt x="15793990" y="2659955"/>
                    <a:pt x="15800242" y="3098971"/>
                  </a:cubicBezTo>
                  <a:cubicBezTo>
                    <a:pt x="15803426" y="3316523"/>
                    <a:pt x="15806318" y="3514903"/>
                    <a:pt x="15805432" y="3644286"/>
                  </a:cubicBezTo>
                  <a:cubicBezTo>
                    <a:pt x="15805432" y="3647286"/>
                    <a:pt x="15804253" y="3650156"/>
                    <a:pt x="15802366" y="3652112"/>
                  </a:cubicBezTo>
                  <a:cubicBezTo>
                    <a:pt x="15800478" y="3654068"/>
                    <a:pt x="15797765" y="3655229"/>
                    <a:pt x="15795052" y="3654975"/>
                  </a:cubicBezTo>
                  <a:cubicBezTo>
                    <a:pt x="15576935" y="3641026"/>
                    <a:pt x="15402111" y="3648069"/>
                    <a:pt x="15221508" y="3655229"/>
                  </a:cubicBezTo>
                  <a:cubicBezTo>
                    <a:pt x="15033707" y="3662468"/>
                    <a:pt x="14839893" y="3670088"/>
                    <a:pt x="14585797" y="3654975"/>
                  </a:cubicBezTo>
                  <a:lnTo>
                    <a:pt x="14586386" y="3644156"/>
                  </a:lnTo>
                  <a:lnTo>
                    <a:pt x="14585797" y="3654975"/>
                  </a:lnTo>
                  <a:cubicBezTo>
                    <a:pt x="14315539" y="3638547"/>
                    <a:pt x="14176223" y="3650416"/>
                    <a:pt x="14075718" y="3658912"/>
                  </a:cubicBezTo>
                  <a:cubicBezTo>
                    <a:pt x="14019093" y="3663611"/>
                    <a:pt x="13974150" y="3667421"/>
                    <a:pt x="13924958" y="3664500"/>
                  </a:cubicBezTo>
                  <a:cubicBezTo>
                    <a:pt x="13901011" y="3663103"/>
                    <a:pt x="13876239" y="3660055"/>
                    <a:pt x="13848518" y="3654975"/>
                  </a:cubicBezTo>
                  <a:cubicBezTo>
                    <a:pt x="13773846" y="3640634"/>
                    <a:pt x="13607869" y="3649112"/>
                    <a:pt x="13403674" y="3659547"/>
                  </a:cubicBezTo>
                  <a:cubicBezTo>
                    <a:pt x="13117018" y="3673898"/>
                    <a:pt x="12757580" y="3692059"/>
                    <a:pt x="12482015" y="3655103"/>
                  </a:cubicBezTo>
                  <a:cubicBezTo>
                    <a:pt x="12212231" y="3617940"/>
                    <a:pt x="12074447" y="3628505"/>
                    <a:pt x="11907999" y="3641417"/>
                  </a:cubicBezTo>
                  <a:cubicBezTo>
                    <a:pt x="11785670" y="3650807"/>
                    <a:pt x="11647769" y="3661325"/>
                    <a:pt x="11431422" y="3655229"/>
                  </a:cubicBezTo>
                  <a:lnTo>
                    <a:pt x="11431658" y="3644417"/>
                  </a:lnTo>
                  <a:lnTo>
                    <a:pt x="11431422" y="3655229"/>
                  </a:lnTo>
                  <a:cubicBezTo>
                    <a:pt x="11173315" y="3647677"/>
                    <a:pt x="11035179" y="3656118"/>
                    <a:pt x="10937740" y="3661834"/>
                  </a:cubicBezTo>
                  <a:cubicBezTo>
                    <a:pt x="10884774" y="3665009"/>
                    <a:pt x="10843486" y="3667421"/>
                    <a:pt x="10801491" y="3666278"/>
                  </a:cubicBezTo>
                  <a:cubicBezTo>
                    <a:pt x="10768107" y="3665390"/>
                    <a:pt x="10734487" y="3662087"/>
                    <a:pt x="10694025" y="3655103"/>
                  </a:cubicBezTo>
                  <a:cubicBezTo>
                    <a:pt x="10511652" y="3622896"/>
                    <a:pt x="9874407" y="3609201"/>
                    <a:pt x="9645791" y="3655103"/>
                  </a:cubicBezTo>
                  <a:cubicBezTo>
                    <a:pt x="9512019" y="3681265"/>
                    <a:pt x="9400307" y="3670850"/>
                    <a:pt x="9295201" y="3661198"/>
                  </a:cubicBezTo>
                  <a:cubicBezTo>
                    <a:pt x="9217462" y="3654068"/>
                    <a:pt x="9143734" y="3647025"/>
                    <a:pt x="9066586" y="3655229"/>
                  </a:cubicBezTo>
                  <a:cubicBezTo>
                    <a:pt x="8881734" y="3674406"/>
                    <a:pt x="8661495" y="3673009"/>
                    <a:pt x="8486317" y="3655229"/>
                  </a:cubicBezTo>
                  <a:cubicBezTo>
                    <a:pt x="8351956" y="3641156"/>
                    <a:pt x="8054213" y="3645851"/>
                    <a:pt x="7726743" y="3651068"/>
                  </a:cubicBezTo>
                  <a:cubicBezTo>
                    <a:pt x="7631074" y="3652634"/>
                    <a:pt x="7533045" y="3654199"/>
                    <a:pt x="7435842" y="3655229"/>
                  </a:cubicBezTo>
                  <a:cubicBezTo>
                    <a:pt x="7251581" y="3657261"/>
                    <a:pt x="7154260" y="3651199"/>
                    <a:pt x="7075696" y="3646242"/>
                  </a:cubicBezTo>
                  <a:cubicBezTo>
                    <a:pt x="7022612" y="3642852"/>
                    <a:pt x="6978257" y="3640112"/>
                    <a:pt x="6921517" y="3640765"/>
                  </a:cubicBezTo>
                  <a:cubicBezTo>
                    <a:pt x="6866309" y="3641417"/>
                    <a:pt x="6799187" y="3645330"/>
                    <a:pt x="6700569" y="3655229"/>
                  </a:cubicBezTo>
                  <a:cubicBezTo>
                    <a:pt x="6545327" y="3670469"/>
                    <a:pt x="6386075" y="3660436"/>
                    <a:pt x="6215616" y="3649634"/>
                  </a:cubicBezTo>
                  <a:cubicBezTo>
                    <a:pt x="6016845" y="3636852"/>
                    <a:pt x="5802386" y="3623027"/>
                    <a:pt x="5559379" y="3647547"/>
                  </a:cubicBezTo>
                  <a:cubicBezTo>
                    <a:pt x="5536965" y="3649764"/>
                    <a:pt x="5514434" y="3652373"/>
                    <a:pt x="5491549" y="3655356"/>
                  </a:cubicBezTo>
                  <a:lnTo>
                    <a:pt x="5490369" y="3644547"/>
                  </a:lnTo>
                  <a:lnTo>
                    <a:pt x="5491549" y="3655356"/>
                  </a:lnTo>
                  <a:cubicBezTo>
                    <a:pt x="5083628" y="3706410"/>
                    <a:pt x="5033021" y="3698663"/>
                    <a:pt x="4865629" y="3672247"/>
                  </a:cubicBezTo>
                  <a:cubicBezTo>
                    <a:pt x="4833542" y="3667167"/>
                    <a:pt x="4797209" y="3661453"/>
                    <a:pt x="4753090" y="3655356"/>
                  </a:cubicBezTo>
                  <a:cubicBezTo>
                    <a:pt x="4480710" y="3616505"/>
                    <a:pt x="3898791" y="3604115"/>
                    <a:pt x="3546312" y="3655356"/>
                  </a:cubicBezTo>
                  <a:lnTo>
                    <a:pt x="3545014" y="3644547"/>
                  </a:lnTo>
                  <a:lnTo>
                    <a:pt x="3546312" y="3655356"/>
                  </a:lnTo>
                  <a:cubicBezTo>
                    <a:pt x="3345772" y="3683804"/>
                    <a:pt x="3262961" y="3671993"/>
                    <a:pt x="3185459" y="3660817"/>
                  </a:cubicBezTo>
                  <a:cubicBezTo>
                    <a:pt x="3126594" y="3652242"/>
                    <a:pt x="3071269" y="3644156"/>
                    <a:pt x="2967696" y="3655356"/>
                  </a:cubicBezTo>
                  <a:cubicBezTo>
                    <a:pt x="2727166" y="3680884"/>
                    <a:pt x="2138169" y="3708315"/>
                    <a:pt x="1756199" y="3655356"/>
                  </a:cubicBezTo>
                  <a:lnTo>
                    <a:pt x="1757497" y="3644547"/>
                  </a:lnTo>
                  <a:lnTo>
                    <a:pt x="1756199" y="3655356"/>
                  </a:lnTo>
                  <a:cubicBezTo>
                    <a:pt x="1541739" y="3624852"/>
                    <a:pt x="1439700" y="3635548"/>
                    <a:pt x="1332470" y="3646895"/>
                  </a:cubicBezTo>
                  <a:cubicBezTo>
                    <a:pt x="1249541" y="3655610"/>
                    <a:pt x="1163309" y="3664500"/>
                    <a:pt x="1020808" y="3655356"/>
                  </a:cubicBezTo>
                  <a:cubicBezTo>
                    <a:pt x="879250" y="3646112"/>
                    <a:pt x="726132" y="3654329"/>
                    <a:pt x="574194" y="3662341"/>
                  </a:cubicBezTo>
                  <a:cubicBezTo>
                    <a:pt x="426266" y="3670088"/>
                    <a:pt x="279400" y="3677835"/>
                    <a:pt x="146808" y="3669327"/>
                  </a:cubicBezTo>
                  <a:cubicBezTo>
                    <a:pt x="103161" y="3666533"/>
                    <a:pt x="61048" y="3662087"/>
                    <a:pt x="20822" y="3655229"/>
                  </a:cubicBezTo>
                  <a:cubicBezTo>
                    <a:pt x="15631" y="3654329"/>
                    <a:pt x="12065" y="3649112"/>
                    <a:pt x="12564" y="3643373"/>
                  </a:cubicBezTo>
                  <a:cubicBezTo>
                    <a:pt x="41465" y="3333609"/>
                    <a:pt x="33326" y="3103536"/>
                    <a:pt x="12564" y="2818423"/>
                  </a:cubicBezTo>
                  <a:lnTo>
                    <a:pt x="22355" y="2817510"/>
                  </a:lnTo>
                  <a:lnTo>
                    <a:pt x="12564" y="2818423"/>
                  </a:lnTo>
                  <a:cubicBezTo>
                    <a:pt x="1651" y="2680171"/>
                    <a:pt x="6223" y="2556917"/>
                    <a:pt x="11430" y="2414883"/>
                  </a:cubicBezTo>
                  <a:cubicBezTo>
                    <a:pt x="16693" y="2262153"/>
                    <a:pt x="22591" y="2087381"/>
                    <a:pt x="12564" y="1847265"/>
                  </a:cubicBezTo>
                  <a:lnTo>
                    <a:pt x="22355" y="1846743"/>
                  </a:lnTo>
                  <a:lnTo>
                    <a:pt x="12564" y="1847265"/>
                  </a:lnTo>
                  <a:cubicBezTo>
                    <a:pt x="0" y="1569586"/>
                    <a:pt x="5969" y="1398205"/>
                    <a:pt x="10795" y="1263605"/>
                  </a:cubicBezTo>
                  <a:cubicBezTo>
                    <a:pt x="13744" y="1176349"/>
                    <a:pt x="16103" y="1105006"/>
                    <a:pt x="13036" y="1030271"/>
                  </a:cubicBezTo>
                  <a:cubicBezTo>
                    <a:pt x="12918" y="1026749"/>
                    <a:pt x="12682" y="1023228"/>
                    <a:pt x="12564" y="1019706"/>
                  </a:cubicBezTo>
                  <a:cubicBezTo>
                    <a:pt x="2159" y="823544"/>
                    <a:pt x="2159" y="400440"/>
                    <a:pt x="12446" y="48157"/>
                  </a:cubicBezTo>
                  <a:cubicBezTo>
                    <a:pt x="12564" y="45157"/>
                    <a:pt x="13744" y="42287"/>
                    <a:pt x="15749" y="40331"/>
                  </a:cubicBezTo>
                  <a:cubicBezTo>
                    <a:pt x="17754" y="38375"/>
                    <a:pt x="20350" y="37338"/>
                    <a:pt x="23063" y="37592"/>
                  </a:cubicBezTo>
                  <a:moveTo>
                    <a:pt x="21529" y="59243"/>
                  </a:moveTo>
                  <a:lnTo>
                    <a:pt x="22237" y="48417"/>
                  </a:lnTo>
                  <a:lnTo>
                    <a:pt x="32028" y="48809"/>
                  </a:lnTo>
                  <a:cubicBezTo>
                    <a:pt x="22473" y="400961"/>
                    <a:pt x="22473" y="823283"/>
                    <a:pt x="32028" y="1018663"/>
                  </a:cubicBezTo>
                  <a:lnTo>
                    <a:pt x="22237" y="1019185"/>
                  </a:lnTo>
                  <a:lnTo>
                    <a:pt x="32028" y="1018663"/>
                  </a:lnTo>
                  <a:cubicBezTo>
                    <a:pt x="32146" y="1022184"/>
                    <a:pt x="32382" y="1025836"/>
                    <a:pt x="32500" y="1029358"/>
                  </a:cubicBezTo>
                  <a:cubicBezTo>
                    <a:pt x="35685" y="1105136"/>
                    <a:pt x="33326" y="1177392"/>
                    <a:pt x="30495" y="1264387"/>
                  </a:cubicBezTo>
                  <a:cubicBezTo>
                    <a:pt x="26130" y="1398727"/>
                    <a:pt x="20468" y="1569456"/>
                    <a:pt x="32028" y="1845569"/>
                  </a:cubicBezTo>
                  <a:cubicBezTo>
                    <a:pt x="42173" y="2086598"/>
                    <a:pt x="36157" y="2262153"/>
                    <a:pt x="30966" y="2414883"/>
                  </a:cubicBezTo>
                  <a:cubicBezTo>
                    <a:pt x="26130" y="2557048"/>
                    <a:pt x="22001" y="2679127"/>
                    <a:pt x="32028" y="2815945"/>
                  </a:cubicBezTo>
                  <a:cubicBezTo>
                    <a:pt x="52908" y="3101710"/>
                    <a:pt x="61165" y="3333218"/>
                    <a:pt x="32028" y="3644938"/>
                  </a:cubicBezTo>
                  <a:lnTo>
                    <a:pt x="22237" y="3643765"/>
                  </a:lnTo>
                  <a:lnTo>
                    <a:pt x="23771" y="3633069"/>
                  </a:lnTo>
                  <a:cubicBezTo>
                    <a:pt x="63289" y="3639982"/>
                    <a:pt x="104694" y="3644547"/>
                    <a:pt x="147869" y="3647417"/>
                  </a:cubicBezTo>
                  <a:cubicBezTo>
                    <a:pt x="279282" y="3655991"/>
                    <a:pt x="424968" y="3648199"/>
                    <a:pt x="573132" y="3640112"/>
                  </a:cubicBezTo>
                  <a:cubicBezTo>
                    <a:pt x="724834" y="3631896"/>
                    <a:pt x="879014" y="3623679"/>
                    <a:pt x="1021869" y="3632939"/>
                  </a:cubicBezTo>
                  <a:lnTo>
                    <a:pt x="1021280" y="3643765"/>
                  </a:lnTo>
                  <a:lnTo>
                    <a:pt x="1021869" y="3632939"/>
                  </a:lnTo>
                  <a:cubicBezTo>
                    <a:pt x="1162955" y="3642199"/>
                    <a:pt x="1248008" y="3633200"/>
                    <a:pt x="1330583" y="3624461"/>
                  </a:cubicBezTo>
                  <a:cubicBezTo>
                    <a:pt x="1438756" y="3613114"/>
                    <a:pt x="1542329" y="3602159"/>
                    <a:pt x="1758676" y="3632939"/>
                  </a:cubicBezTo>
                  <a:cubicBezTo>
                    <a:pt x="2138522" y="3686217"/>
                    <a:pt x="2725751" y="3658912"/>
                    <a:pt x="2965691" y="3632939"/>
                  </a:cubicBezTo>
                  <a:lnTo>
                    <a:pt x="2966634" y="3643765"/>
                  </a:lnTo>
                  <a:lnTo>
                    <a:pt x="2965691" y="3632939"/>
                  </a:lnTo>
                  <a:cubicBezTo>
                    <a:pt x="3071387" y="3621462"/>
                    <a:pt x="3128482" y="3629809"/>
                    <a:pt x="3188054" y="3638547"/>
                  </a:cubicBezTo>
                  <a:cubicBezTo>
                    <a:pt x="3264141" y="3649764"/>
                    <a:pt x="3345301" y="3661579"/>
                    <a:pt x="3543717" y="3632939"/>
                  </a:cubicBezTo>
                  <a:cubicBezTo>
                    <a:pt x="3898083" y="3581420"/>
                    <a:pt x="4481654" y="3593811"/>
                    <a:pt x="4755568" y="3632939"/>
                  </a:cubicBezTo>
                  <a:lnTo>
                    <a:pt x="4754270" y="3643765"/>
                  </a:lnTo>
                  <a:lnTo>
                    <a:pt x="4755568" y="3632939"/>
                  </a:lnTo>
                  <a:cubicBezTo>
                    <a:pt x="4799805" y="3639200"/>
                    <a:pt x="4836373" y="3645199"/>
                    <a:pt x="4868460" y="3650416"/>
                  </a:cubicBezTo>
                  <a:cubicBezTo>
                    <a:pt x="5033493" y="3676566"/>
                    <a:pt x="5082212" y="3684440"/>
                    <a:pt x="5489308" y="3632939"/>
                  </a:cubicBezTo>
                  <a:cubicBezTo>
                    <a:pt x="5512311" y="3629939"/>
                    <a:pt x="5535078" y="3627331"/>
                    <a:pt x="5557609" y="3625113"/>
                  </a:cubicBezTo>
                  <a:cubicBezTo>
                    <a:pt x="5802268" y="3600463"/>
                    <a:pt x="6018025" y="3614419"/>
                    <a:pt x="6216796" y="3627200"/>
                  </a:cubicBezTo>
                  <a:cubicBezTo>
                    <a:pt x="6387608" y="3638287"/>
                    <a:pt x="6545445" y="3648329"/>
                    <a:pt x="6698799" y="3632939"/>
                  </a:cubicBezTo>
                  <a:lnTo>
                    <a:pt x="6699743" y="3643765"/>
                  </a:lnTo>
                  <a:lnTo>
                    <a:pt x="6698799" y="3632939"/>
                  </a:lnTo>
                  <a:cubicBezTo>
                    <a:pt x="6797771" y="3622896"/>
                    <a:pt x="6865483" y="3618983"/>
                    <a:pt x="6921398" y="3618331"/>
                  </a:cubicBezTo>
                  <a:cubicBezTo>
                    <a:pt x="6978965" y="3617679"/>
                    <a:pt x="7023792" y="3620548"/>
                    <a:pt x="7076875" y="3623939"/>
                  </a:cubicBezTo>
                  <a:cubicBezTo>
                    <a:pt x="7155204" y="3628896"/>
                    <a:pt x="7252053" y="3635026"/>
                    <a:pt x="7435606" y="3632939"/>
                  </a:cubicBezTo>
                  <a:lnTo>
                    <a:pt x="7435725" y="3643765"/>
                  </a:lnTo>
                  <a:lnTo>
                    <a:pt x="7435606" y="3632939"/>
                  </a:lnTo>
                  <a:cubicBezTo>
                    <a:pt x="7532809" y="3631765"/>
                    <a:pt x="7630838" y="3630200"/>
                    <a:pt x="7726507" y="3628765"/>
                  </a:cubicBezTo>
                  <a:cubicBezTo>
                    <a:pt x="8053269" y="3623548"/>
                    <a:pt x="8352427" y="3618853"/>
                    <a:pt x="8488205" y="3633069"/>
                  </a:cubicBezTo>
                  <a:lnTo>
                    <a:pt x="8487260" y="3643895"/>
                  </a:lnTo>
                  <a:lnTo>
                    <a:pt x="8488205" y="3633069"/>
                  </a:lnTo>
                  <a:cubicBezTo>
                    <a:pt x="8662203" y="3651199"/>
                    <a:pt x="8881144" y="3652503"/>
                    <a:pt x="9064697" y="3633069"/>
                  </a:cubicBezTo>
                  <a:lnTo>
                    <a:pt x="9065641" y="3643895"/>
                  </a:lnTo>
                  <a:lnTo>
                    <a:pt x="9064697" y="3633069"/>
                  </a:lnTo>
                  <a:cubicBezTo>
                    <a:pt x="9143970" y="3624592"/>
                    <a:pt x="9219349" y="3631896"/>
                    <a:pt x="9296851" y="3639200"/>
                  </a:cubicBezTo>
                  <a:cubicBezTo>
                    <a:pt x="9401959" y="3649112"/>
                    <a:pt x="9511311" y="3659421"/>
                    <a:pt x="9642253" y="3633200"/>
                  </a:cubicBezTo>
                  <a:lnTo>
                    <a:pt x="9644022" y="3643895"/>
                  </a:lnTo>
                  <a:lnTo>
                    <a:pt x="9642253" y="3633200"/>
                  </a:lnTo>
                  <a:cubicBezTo>
                    <a:pt x="9873581" y="3586768"/>
                    <a:pt x="10512949" y="3600593"/>
                    <a:pt x="10697092" y="3633200"/>
                  </a:cubicBezTo>
                  <a:lnTo>
                    <a:pt x="10695558" y="3643895"/>
                  </a:lnTo>
                  <a:lnTo>
                    <a:pt x="10697092" y="3633200"/>
                  </a:lnTo>
                  <a:cubicBezTo>
                    <a:pt x="10736610" y="3640243"/>
                    <a:pt x="10769523" y="3643373"/>
                    <a:pt x="10801963" y="3644417"/>
                  </a:cubicBezTo>
                  <a:cubicBezTo>
                    <a:pt x="10843014" y="3645590"/>
                    <a:pt x="10883476" y="3643112"/>
                    <a:pt x="10936678" y="3639982"/>
                  </a:cubicBezTo>
                  <a:cubicBezTo>
                    <a:pt x="11034353" y="3634113"/>
                    <a:pt x="11173079" y="3625635"/>
                    <a:pt x="11431893" y="3633200"/>
                  </a:cubicBezTo>
                  <a:cubicBezTo>
                    <a:pt x="11647297" y="3639461"/>
                    <a:pt x="11784372" y="3628896"/>
                    <a:pt x="11906584" y="3619505"/>
                  </a:cubicBezTo>
                  <a:cubicBezTo>
                    <a:pt x="12073621" y="3606593"/>
                    <a:pt x="12212819" y="3595898"/>
                    <a:pt x="12484492" y="3633330"/>
                  </a:cubicBezTo>
                  <a:lnTo>
                    <a:pt x="12483313" y="3644156"/>
                  </a:lnTo>
                  <a:lnTo>
                    <a:pt x="12484492" y="3633330"/>
                  </a:lnTo>
                  <a:cubicBezTo>
                    <a:pt x="12758052" y="3670597"/>
                    <a:pt x="13115603" y="3652634"/>
                    <a:pt x="13402847" y="3637765"/>
                  </a:cubicBezTo>
                  <a:cubicBezTo>
                    <a:pt x="13605511" y="3627331"/>
                    <a:pt x="13774553" y="3618462"/>
                    <a:pt x="13852056" y="3633330"/>
                  </a:cubicBezTo>
                  <a:lnTo>
                    <a:pt x="13850404" y="3644025"/>
                  </a:lnTo>
                  <a:lnTo>
                    <a:pt x="13852056" y="3633330"/>
                  </a:lnTo>
                  <a:cubicBezTo>
                    <a:pt x="13878952" y="3638547"/>
                    <a:pt x="13903017" y="3641417"/>
                    <a:pt x="13926138" y="3642852"/>
                  </a:cubicBezTo>
                  <a:cubicBezTo>
                    <a:pt x="13973795" y="3645721"/>
                    <a:pt x="14017442" y="3642069"/>
                    <a:pt x="14074302" y="3637243"/>
                  </a:cubicBezTo>
                  <a:cubicBezTo>
                    <a:pt x="14175279" y="3628635"/>
                    <a:pt x="14315539" y="3616636"/>
                    <a:pt x="14586975" y="3633200"/>
                  </a:cubicBezTo>
                  <a:cubicBezTo>
                    <a:pt x="14840127" y="3648591"/>
                    <a:pt x="15033236" y="3640895"/>
                    <a:pt x="15220918" y="3633461"/>
                  </a:cubicBezTo>
                  <a:cubicBezTo>
                    <a:pt x="15401404" y="3626287"/>
                    <a:pt x="15577172" y="3619244"/>
                    <a:pt x="15796231" y="3633200"/>
                  </a:cubicBezTo>
                  <a:lnTo>
                    <a:pt x="15795641" y="3644025"/>
                  </a:lnTo>
                  <a:lnTo>
                    <a:pt x="15785851" y="3643895"/>
                  </a:lnTo>
                  <a:cubicBezTo>
                    <a:pt x="15786677" y="3514772"/>
                    <a:pt x="15783845" y="3316784"/>
                    <a:pt x="15780660" y="3099102"/>
                  </a:cubicBezTo>
                  <a:cubicBezTo>
                    <a:pt x="15774408" y="2661129"/>
                    <a:pt x="15766858" y="2143073"/>
                    <a:pt x="15785968" y="1952911"/>
                  </a:cubicBezTo>
                  <a:cubicBezTo>
                    <a:pt x="15814954" y="1670667"/>
                    <a:pt x="15809747" y="1253301"/>
                    <a:pt x="15785968" y="1020489"/>
                  </a:cubicBezTo>
                  <a:lnTo>
                    <a:pt x="15795759" y="1019315"/>
                  </a:lnTo>
                  <a:lnTo>
                    <a:pt x="15785968" y="1020489"/>
                  </a:lnTo>
                  <a:cubicBezTo>
                    <a:pt x="15784080" y="1002229"/>
                    <a:pt x="15782665" y="982665"/>
                    <a:pt x="15781485" y="962188"/>
                  </a:cubicBezTo>
                  <a:cubicBezTo>
                    <a:pt x="15774997" y="843369"/>
                    <a:pt x="15779363" y="688292"/>
                    <a:pt x="15783845" y="529562"/>
                  </a:cubicBezTo>
                  <a:cubicBezTo>
                    <a:pt x="15788681" y="361181"/>
                    <a:pt x="15793518" y="188626"/>
                    <a:pt x="15785851" y="49070"/>
                  </a:cubicBezTo>
                  <a:lnTo>
                    <a:pt x="15795641" y="48418"/>
                  </a:lnTo>
                  <a:lnTo>
                    <a:pt x="15794934" y="59243"/>
                  </a:lnTo>
                  <a:cubicBezTo>
                    <a:pt x="15354925" y="22225"/>
                    <a:pt x="15236253" y="21082"/>
                    <a:pt x="14902886" y="59243"/>
                  </a:cubicBezTo>
                  <a:cubicBezTo>
                    <a:pt x="14568102" y="98110"/>
                    <a:pt x="13993379" y="95763"/>
                    <a:pt x="13691506" y="59243"/>
                  </a:cubicBezTo>
                  <a:cubicBezTo>
                    <a:pt x="13391050" y="23368"/>
                    <a:pt x="13146864" y="22860"/>
                    <a:pt x="12799693" y="59243"/>
                  </a:cubicBezTo>
                  <a:cubicBezTo>
                    <a:pt x="12799104" y="59243"/>
                    <a:pt x="12798632" y="59373"/>
                    <a:pt x="12798042" y="59373"/>
                  </a:cubicBezTo>
                  <a:cubicBezTo>
                    <a:pt x="12649289" y="75025"/>
                    <a:pt x="12577684" y="65243"/>
                    <a:pt x="12496171" y="54026"/>
                  </a:cubicBezTo>
                  <a:cubicBezTo>
                    <a:pt x="12387997" y="39157"/>
                    <a:pt x="12261421" y="22225"/>
                    <a:pt x="11905876" y="59113"/>
                  </a:cubicBezTo>
                  <a:cubicBezTo>
                    <a:pt x="11542780" y="97328"/>
                    <a:pt x="11218850" y="77764"/>
                    <a:pt x="10965343" y="62634"/>
                  </a:cubicBezTo>
                  <a:cubicBezTo>
                    <a:pt x="10782498" y="51678"/>
                    <a:pt x="10637284" y="42940"/>
                    <a:pt x="10539373" y="59113"/>
                  </a:cubicBezTo>
                  <a:cubicBezTo>
                    <a:pt x="10524746" y="61591"/>
                    <a:pt x="10509056" y="63547"/>
                    <a:pt x="10492423" y="65112"/>
                  </a:cubicBezTo>
                  <a:cubicBezTo>
                    <a:pt x="10367145" y="77503"/>
                    <a:pt x="10187602" y="69677"/>
                    <a:pt x="10005820" y="61852"/>
                  </a:cubicBezTo>
                  <a:cubicBezTo>
                    <a:pt x="9816840" y="53635"/>
                    <a:pt x="9625265" y="45418"/>
                    <a:pt x="9487247" y="59113"/>
                  </a:cubicBezTo>
                  <a:cubicBezTo>
                    <a:pt x="9196464" y="87937"/>
                    <a:pt x="8687210" y="110762"/>
                    <a:pt x="8118504" y="59113"/>
                  </a:cubicBezTo>
                  <a:lnTo>
                    <a:pt x="8119329" y="48287"/>
                  </a:lnTo>
                  <a:lnTo>
                    <a:pt x="8118504" y="59113"/>
                  </a:lnTo>
                  <a:cubicBezTo>
                    <a:pt x="8113195" y="58591"/>
                    <a:pt x="8108005" y="58200"/>
                    <a:pt x="8102696" y="57678"/>
                  </a:cubicBezTo>
                  <a:cubicBezTo>
                    <a:pt x="7785371" y="30353"/>
                    <a:pt x="7499307" y="43331"/>
                    <a:pt x="7251110" y="54939"/>
                  </a:cubicBezTo>
                  <a:cubicBezTo>
                    <a:pt x="7061776" y="63678"/>
                    <a:pt x="6893912" y="71503"/>
                    <a:pt x="6751529" y="59113"/>
                  </a:cubicBezTo>
                  <a:lnTo>
                    <a:pt x="6752355" y="48287"/>
                  </a:lnTo>
                  <a:lnTo>
                    <a:pt x="6751529" y="59113"/>
                  </a:lnTo>
                  <a:cubicBezTo>
                    <a:pt x="6598884" y="45809"/>
                    <a:pt x="6501680" y="55200"/>
                    <a:pt x="6407662" y="64330"/>
                  </a:cubicBezTo>
                  <a:cubicBezTo>
                    <a:pt x="6298899" y="74894"/>
                    <a:pt x="6194500" y="84937"/>
                    <a:pt x="6014840" y="58982"/>
                  </a:cubicBezTo>
                  <a:lnTo>
                    <a:pt x="6016138" y="48157"/>
                  </a:lnTo>
                  <a:lnTo>
                    <a:pt x="6014840" y="58982"/>
                  </a:lnTo>
                  <a:cubicBezTo>
                    <a:pt x="5932737" y="47374"/>
                    <a:pt x="5823856" y="41635"/>
                    <a:pt x="5702116" y="39679"/>
                  </a:cubicBezTo>
                  <a:cubicBezTo>
                    <a:pt x="5489072" y="36322"/>
                    <a:pt x="5237925" y="44374"/>
                    <a:pt x="5024999" y="51287"/>
                  </a:cubicBezTo>
                  <a:cubicBezTo>
                    <a:pt x="4869050" y="56373"/>
                    <a:pt x="4733509" y="60678"/>
                    <a:pt x="4649046" y="59373"/>
                  </a:cubicBezTo>
                  <a:cubicBezTo>
                    <a:pt x="4554202" y="57808"/>
                    <a:pt x="4450629" y="61851"/>
                    <a:pt x="4342692" y="66155"/>
                  </a:cubicBezTo>
                  <a:cubicBezTo>
                    <a:pt x="4150645" y="73720"/>
                    <a:pt x="3945151" y="81807"/>
                    <a:pt x="3754284" y="59373"/>
                  </a:cubicBezTo>
                  <a:cubicBezTo>
                    <a:pt x="3709103" y="54026"/>
                    <a:pt x="3671119" y="51026"/>
                    <a:pt x="3637027" y="49461"/>
                  </a:cubicBezTo>
                  <a:cubicBezTo>
                    <a:pt x="3565541" y="46331"/>
                    <a:pt x="3510923" y="50113"/>
                    <a:pt x="3442504" y="54939"/>
                  </a:cubicBezTo>
                  <a:cubicBezTo>
                    <a:pt x="3329847" y="62895"/>
                    <a:pt x="3180858" y="73329"/>
                    <a:pt x="2861174" y="59373"/>
                  </a:cubicBezTo>
                  <a:lnTo>
                    <a:pt x="2861528" y="48548"/>
                  </a:lnTo>
                  <a:lnTo>
                    <a:pt x="2861174" y="59373"/>
                  </a:lnTo>
                  <a:cubicBezTo>
                    <a:pt x="2254836" y="33020"/>
                    <a:pt x="1780382" y="32385"/>
                    <a:pt x="1495379" y="59373"/>
                  </a:cubicBezTo>
                  <a:lnTo>
                    <a:pt x="1494554" y="48548"/>
                  </a:lnTo>
                  <a:lnTo>
                    <a:pt x="1495379" y="59373"/>
                  </a:lnTo>
                  <a:cubicBezTo>
                    <a:pt x="1489363" y="59895"/>
                    <a:pt x="1483465" y="60417"/>
                    <a:pt x="1477803" y="60938"/>
                  </a:cubicBezTo>
                  <a:cubicBezTo>
                    <a:pt x="1359602" y="71242"/>
                    <a:pt x="1315483" y="64982"/>
                    <a:pt x="1266764" y="57939"/>
                  </a:cubicBezTo>
                  <a:cubicBezTo>
                    <a:pt x="1207782" y="49461"/>
                    <a:pt x="1141367" y="39809"/>
                    <a:pt x="916999" y="59373"/>
                  </a:cubicBezTo>
                  <a:lnTo>
                    <a:pt x="916055" y="48417"/>
                  </a:lnTo>
                  <a:lnTo>
                    <a:pt x="916881" y="59243"/>
                  </a:lnTo>
                  <a:cubicBezTo>
                    <a:pt x="501409" y="95502"/>
                    <a:pt x="352892" y="89111"/>
                    <a:pt x="21529" y="59243"/>
                  </a:cubicBezTo>
                  <a:close/>
                </a:path>
              </a:pathLst>
            </a:custGeom>
            <a:solidFill>
              <a:srgbClr val="0070C0"/>
            </a:solidFill>
          </p:spPr>
        </p:sp>
        <p:sp>
          <p:nvSpPr>
            <p:cNvPr name="TextBox 14" id="14"/>
            <p:cNvSpPr txBox="true"/>
            <p:nvPr/>
          </p:nvSpPr>
          <p:spPr>
            <a:xfrm>
              <a:off x="0" y="0"/>
              <a:ext cx="15793034" cy="3617163"/>
            </a:xfrm>
            <a:prstGeom prst="rect">
              <a:avLst/>
            </a:prstGeom>
          </p:spPr>
          <p:txBody>
            <a:bodyPr anchor="t" rtlCol="false" tIns="50800" lIns="50800" bIns="50800" rIns="50800"/>
            <a:lstStyle/>
            <a:p>
              <a:pPr algn="l">
                <a:lnSpc>
                  <a:spcPts val="2879"/>
                </a:lnSpc>
              </a:pPr>
              <a:r>
                <a:rPr lang="en-US" b="true" sz="2400" i="true">
                  <a:solidFill>
                    <a:srgbClr val="0E0E0E"/>
                  </a:solidFill>
                  <a:latin typeface="Merriweather Bold Italics"/>
                  <a:ea typeface="Merriweather Bold Italics"/>
                  <a:cs typeface="Merriweather Bold Italics"/>
                  <a:sym typeface="Merriweather Bold Italics"/>
                </a:rPr>
                <a:t>Messaggio per oggi:</a:t>
              </a:r>
              <a:r>
                <a:rPr lang="en-US" sz="2400" i="true">
                  <a:solidFill>
                    <a:srgbClr val="0E0E0E"/>
                  </a:solidFill>
                  <a:latin typeface="Merriweather Italics"/>
                  <a:ea typeface="Merriweather Italics"/>
                  <a:cs typeface="Merriweather Italics"/>
                  <a:sym typeface="Merriweather Italics"/>
                </a:rPr>
                <a:t> La vera sicurezza non è data dalle strutture umane, ma dalla presenza di Dio. La Chiesa è chiamata ad essere aperta, accogliente e senza confini.</a:t>
              </a:r>
            </a:p>
            <a:p>
              <a:pPr algn="l">
                <a:lnSpc>
                  <a:spcPts val="2879"/>
                </a:lnSpc>
              </a:pPr>
            </a:p>
            <a:p>
              <a:pPr algn="l">
                <a:lnSpc>
                  <a:spcPts val="2879"/>
                </a:lnSpc>
              </a:pPr>
              <a:r>
                <a:rPr lang="en-US" sz="2400" i="true">
                  <a:solidFill>
                    <a:srgbClr val="0E0E0E"/>
                  </a:solidFill>
                  <a:latin typeface="Merriweather Italics"/>
                  <a:ea typeface="Merriweather Italics"/>
                  <a:cs typeface="Merriweather Italics"/>
                  <a:sym typeface="Merriweather Italics"/>
                </a:rPr>
                <a:t>Domande per la riflessione:</a:t>
              </a:r>
            </a:p>
            <a:p>
              <a:pPr algn="l" marL="1036320" indent="-345440" lvl="2">
                <a:lnSpc>
                  <a:spcPts val="2879"/>
                </a:lnSpc>
                <a:buFont typeface="Arial"/>
                <a:buChar char="⚬"/>
              </a:pPr>
              <a:r>
                <a:rPr lang="en-US" b="true" sz="2400" i="true">
                  <a:solidFill>
                    <a:srgbClr val="0E0E0E"/>
                  </a:solidFill>
                  <a:latin typeface="Merriweather Bold Italics"/>
                  <a:ea typeface="Merriweather Bold Italics"/>
                  <a:cs typeface="Merriweather Bold Italics"/>
                  <a:sym typeface="Merriweather Bold Italics"/>
                </a:rPr>
                <a:t>Cosa significa per noi oggi avere una “Gerusalemme senza mura”?</a:t>
              </a:r>
            </a:p>
            <a:p>
              <a:pPr algn="l" marL="1036320" indent="-345440" lvl="2">
                <a:lnSpc>
                  <a:spcPts val="2879"/>
                </a:lnSpc>
                <a:buFont typeface="Arial"/>
                <a:buChar char="⚬"/>
              </a:pPr>
              <a:r>
                <a:rPr lang="en-US" b="true" sz="2400" i="true">
                  <a:solidFill>
                    <a:srgbClr val="0E0E0E"/>
                  </a:solidFill>
                  <a:latin typeface="Merriweather Bold Italics"/>
                  <a:ea typeface="Merriweather Bold Italics"/>
                  <a:cs typeface="Merriweather Bold Italics"/>
                  <a:sym typeface="Merriweather Bold Italics"/>
                </a:rPr>
                <a:t>In che modo possiamo aprirci agli altri con la sicurezza che Dio ci protegge?</a:t>
              </a:r>
            </a:p>
          </p:txBody>
        </p:sp>
      </p:grpSp>
      <p:grpSp>
        <p:nvGrpSpPr>
          <p:cNvPr name="Group 15" id="15"/>
          <p:cNvGrpSpPr/>
          <p:nvPr/>
        </p:nvGrpSpPr>
        <p:grpSpPr>
          <a:xfrm rot="0">
            <a:off x="2443397" y="8127821"/>
            <a:ext cx="13401207" cy="1746354"/>
            <a:chOff x="0" y="0"/>
            <a:chExt cx="17868275" cy="2328472"/>
          </a:xfrm>
        </p:grpSpPr>
        <p:grpSp>
          <p:nvGrpSpPr>
            <p:cNvPr name="Group 16" id="16"/>
            <p:cNvGrpSpPr/>
            <p:nvPr/>
          </p:nvGrpSpPr>
          <p:grpSpPr>
            <a:xfrm rot="0">
              <a:off x="0" y="0"/>
              <a:ext cx="17868275" cy="2328472"/>
              <a:chOff x="0" y="0"/>
              <a:chExt cx="3529536" cy="459945"/>
            </a:xfrm>
          </p:grpSpPr>
          <p:sp>
            <p:nvSpPr>
              <p:cNvPr name="Freeform 17" id="17"/>
              <p:cNvSpPr/>
              <p:nvPr/>
            </p:nvSpPr>
            <p:spPr>
              <a:xfrm flipH="false" flipV="false" rot="0">
                <a:off x="0" y="0"/>
                <a:ext cx="3529536" cy="459945"/>
              </a:xfrm>
              <a:custGeom>
                <a:avLst/>
                <a:gdLst/>
                <a:ahLst/>
                <a:cxnLst/>
                <a:rect r="r" b="b" t="t" l="l"/>
                <a:pathLst>
                  <a:path h="459945" w="3529536">
                    <a:moveTo>
                      <a:pt x="29463" y="0"/>
                    </a:moveTo>
                    <a:lnTo>
                      <a:pt x="3500073" y="0"/>
                    </a:lnTo>
                    <a:cubicBezTo>
                      <a:pt x="3507887" y="0"/>
                      <a:pt x="3515381" y="3104"/>
                      <a:pt x="3520906" y="8629"/>
                    </a:cubicBezTo>
                    <a:cubicBezTo>
                      <a:pt x="3526432" y="14155"/>
                      <a:pt x="3529536" y="21649"/>
                      <a:pt x="3529536" y="29463"/>
                    </a:cubicBezTo>
                    <a:lnTo>
                      <a:pt x="3529536" y="430482"/>
                    </a:lnTo>
                    <a:cubicBezTo>
                      <a:pt x="3529536" y="438296"/>
                      <a:pt x="3526432" y="445790"/>
                      <a:pt x="3520906" y="451316"/>
                    </a:cubicBezTo>
                    <a:cubicBezTo>
                      <a:pt x="3515381" y="456841"/>
                      <a:pt x="3507887" y="459945"/>
                      <a:pt x="3500073" y="459945"/>
                    </a:cubicBezTo>
                    <a:lnTo>
                      <a:pt x="29463" y="459945"/>
                    </a:lnTo>
                    <a:cubicBezTo>
                      <a:pt x="21649" y="459945"/>
                      <a:pt x="14155" y="456841"/>
                      <a:pt x="8629" y="451316"/>
                    </a:cubicBezTo>
                    <a:cubicBezTo>
                      <a:pt x="3104" y="445790"/>
                      <a:pt x="0" y="438296"/>
                      <a:pt x="0" y="430482"/>
                    </a:cubicBezTo>
                    <a:lnTo>
                      <a:pt x="0" y="29463"/>
                    </a:lnTo>
                    <a:cubicBezTo>
                      <a:pt x="0" y="21649"/>
                      <a:pt x="3104" y="14155"/>
                      <a:pt x="8629" y="8629"/>
                    </a:cubicBezTo>
                    <a:cubicBezTo>
                      <a:pt x="14155" y="3104"/>
                      <a:pt x="21649" y="0"/>
                      <a:pt x="29463" y="0"/>
                    </a:cubicBezTo>
                    <a:close/>
                  </a:path>
                </a:pathLst>
              </a:custGeom>
              <a:solidFill>
                <a:srgbClr val="0070C0"/>
              </a:solidFill>
            </p:spPr>
          </p:sp>
          <p:sp>
            <p:nvSpPr>
              <p:cNvPr name="TextBox 18" id="18"/>
              <p:cNvSpPr txBox="true"/>
              <p:nvPr/>
            </p:nvSpPr>
            <p:spPr>
              <a:xfrm>
                <a:off x="0" y="-85725"/>
                <a:ext cx="3529536" cy="54567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562"/>
                  </a:lnSpc>
                </a:pPr>
              </a:p>
            </p:txBody>
          </p:sp>
        </p:grpSp>
        <p:sp>
          <p:nvSpPr>
            <p:cNvPr name="TextBox 19" id="19"/>
            <p:cNvSpPr txBox="true"/>
            <p:nvPr/>
          </p:nvSpPr>
          <p:spPr>
            <a:xfrm rot="0">
              <a:off x="538397" y="155946"/>
              <a:ext cx="17141252" cy="191180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908"/>
                </a:lnSpc>
                <a:spcBef>
                  <a:spcPct val="0"/>
                </a:spcBef>
              </a:pPr>
              <a:r>
                <a:rPr lang="en-US" sz="2400" i="true">
                  <a:solidFill>
                    <a:srgbClr val="FFFFFF"/>
                  </a:solidFill>
                  <a:latin typeface="Merriweather Italics"/>
                  <a:ea typeface="Merriweather Italics"/>
                  <a:cs typeface="Merriweather Italics"/>
                  <a:sym typeface="Merriweather Italics"/>
                </a:rPr>
                <a:t>In sintesi, le prime tre visioni di Zaccaria offrono un messaggio di speranza e consolazione al popolo di Israele, promettendo la liberazione dai nemici, la ricostruzione di Gerusalemme e, soprattutto, la costante presenza e il sostegno dello Spirito di Dio.</a:t>
              </a: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DAGYagmuR08</dc:identifier>
  <dcterms:modified xsi:type="dcterms:W3CDTF">2011-08-01T06:04:30Z</dcterms:modified>
  <cp:revision>1</cp:revision>
  <dc:title>Zaccaria-2</dc:title>
</cp:coreProperties>
</file>